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9"/>
  </p:notesMasterIdLst>
  <p:sldIdLst>
    <p:sldId id="297" r:id="rId2"/>
    <p:sldId id="308" r:id="rId3"/>
    <p:sldId id="298" r:id="rId4"/>
    <p:sldId id="302" r:id="rId5"/>
    <p:sldId id="309" r:id="rId6"/>
    <p:sldId id="310" r:id="rId7"/>
    <p:sldId id="311" r:id="rId8"/>
    <p:sldId id="312" r:id="rId9"/>
    <p:sldId id="313" r:id="rId10"/>
    <p:sldId id="299" r:id="rId11"/>
    <p:sldId id="300" r:id="rId12"/>
    <p:sldId id="314" r:id="rId13"/>
    <p:sldId id="317" r:id="rId14"/>
    <p:sldId id="319" r:id="rId15"/>
    <p:sldId id="307" r:id="rId16"/>
    <p:sldId id="318" r:id="rId17"/>
    <p:sldId id="31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5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CD8B4-D164-4947-982A-EF58F0BBEA6C}" type="datetimeFigureOut">
              <a:rPr lang="de-DE" smtClean="0"/>
              <a:t>19.12.2021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11D65-30BA-4C62-8F61-A1BA2654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53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586-D106-4B12-8732-FD862BC718F2}" type="datetimeFigureOut">
              <a:rPr lang="de-DE" smtClean="0"/>
              <a:t>19.12.2021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B9BD-189C-428F-A123-81C21D1F5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894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586-D106-4B12-8732-FD862BC718F2}" type="datetimeFigureOut">
              <a:rPr lang="de-DE" smtClean="0"/>
              <a:t>19.12.2021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B9BD-189C-428F-A123-81C21D1F5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045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586-D106-4B12-8732-FD862BC718F2}" type="datetimeFigureOut">
              <a:rPr lang="de-DE" smtClean="0"/>
              <a:t>19.12.2021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B9BD-189C-428F-A123-81C21D1F5C80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876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586-D106-4B12-8732-FD862BC718F2}" type="datetimeFigureOut">
              <a:rPr lang="de-DE" smtClean="0"/>
              <a:t>19.12.2021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B9BD-189C-428F-A123-81C21D1F5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75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586-D106-4B12-8732-FD862BC718F2}" type="datetimeFigureOut">
              <a:rPr lang="de-DE" smtClean="0"/>
              <a:t>19.12.2021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B9BD-189C-428F-A123-81C21D1F5C80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184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586-D106-4B12-8732-FD862BC718F2}" type="datetimeFigureOut">
              <a:rPr lang="de-DE" smtClean="0"/>
              <a:t>19.12.2021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B9BD-189C-428F-A123-81C21D1F5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022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586-D106-4B12-8732-FD862BC718F2}" type="datetimeFigureOut">
              <a:rPr lang="de-DE" smtClean="0"/>
              <a:t>19.12.2021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B9BD-189C-428F-A123-81C21D1F5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23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586-D106-4B12-8732-FD862BC718F2}" type="datetimeFigureOut">
              <a:rPr lang="de-DE" smtClean="0"/>
              <a:t>19.12.2021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B9BD-189C-428F-A123-81C21D1F5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630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586-D106-4B12-8732-FD862BC718F2}" type="datetimeFigureOut">
              <a:rPr lang="de-DE" smtClean="0"/>
              <a:t>19.12.2021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B9BD-189C-428F-A123-81C21D1F5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8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586-D106-4B12-8732-FD862BC718F2}" type="datetimeFigureOut">
              <a:rPr lang="de-DE" smtClean="0"/>
              <a:t>19.12.2021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B9BD-189C-428F-A123-81C21D1F5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2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586-D106-4B12-8732-FD862BC718F2}" type="datetimeFigureOut">
              <a:rPr lang="de-DE" smtClean="0"/>
              <a:t>19.12.2021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B9BD-189C-428F-A123-81C21D1F5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513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586-D106-4B12-8732-FD862BC718F2}" type="datetimeFigureOut">
              <a:rPr lang="de-DE" smtClean="0"/>
              <a:t>19.12.2021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B9BD-189C-428F-A123-81C21D1F5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9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586-D106-4B12-8732-FD862BC718F2}" type="datetimeFigureOut">
              <a:rPr lang="de-DE" smtClean="0"/>
              <a:t>19.12.2021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B9BD-189C-428F-A123-81C21D1F5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49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586-D106-4B12-8732-FD862BC718F2}" type="datetimeFigureOut">
              <a:rPr lang="de-DE" smtClean="0"/>
              <a:t>19.12.2021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B9BD-189C-428F-A123-81C21D1F5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047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586-D106-4B12-8732-FD862BC718F2}" type="datetimeFigureOut">
              <a:rPr lang="de-DE" smtClean="0"/>
              <a:t>19.12.2021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B9BD-189C-428F-A123-81C21D1F5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12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7586-D106-4B12-8732-FD862BC718F2}" type="datetimeFigureOut">
              <a:rPr lang="de-DE" smtClean="0"/>
              <a:t>19.12.2021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B9BD-189C-428F-A123-81C21D1F5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160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7586-D106-4B12-8732-FD862BC718F2}" type="datetimeFigureOut">
              <a:rPr lang="de-DE" smtClean="0"/>
              <a:t>19.12.2021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E2B9BD-189C-428F-A123-81C21D1F5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422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A27B8A6-6573-4AAF-9E3D-E12304813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413934"/>
            <a:ext cx="7766936" cy="1646302"/>
          </a:xfrm>
        </p:spPr>
        <p:txBody>
          <a:bodyPr/>
          <a:lstStyle/>
          <a:p>
            <a:pPr algn="ctr"/>
            <a:r>
              <a:rPr lang="de-DE" dirty="0"/>
              <a:t>2. SV-Konferenz</a:t>
            </a:r>
            <a:br>
              <a:rPr lang="de-DE" dirty="0"/>
            </a:br>
            <a:r>
              <a:rPr lang="de-DE" sz="2000" dirty="0"/>
              <a:t>(ehemalig KSRSVK)</a:t>
            </a:r>
            <a:endParaRPr lang="de-DE" dirty="0"/>
          </a:p>
        </p:txBody>
      </p:sp>
      <p:sp>
        <p:nvSpPr>
          <p:cNvPr id="7" name="Untertitel 6">
            <a:extLst>
              <a:ext uri="{FF2B5EF4-FFF2-40B4-BE49-F238E27FC236}">
                <a16:creationId xmlns:a16="http://schemas.microsoft.com/office/drawing/2014/main" id="{97BED51D-FC16-4991-A4EB-173470452F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2400" dirty="0"/>
              <a:t>Herzlich Willkommen!</a:t>
            </a:r>
          </a:p>
        </p:txBody>
      </p:sp>
    </p:spTree>
    <p:extLst>
      <p:ext uri="{BB962C8B-B14F-4D97-AF65-F5344CB8AC3E}">
        <p14:creationId xmlns:p14="http://schemas.microsoft.com/office/powerpoint/2010/main" val="157971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CB7284-45AD-4CEF-B715-EF2A5B4EC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KSR Vorstellung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073BB8-4211-4480-955C-2DCF8DB2D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400" dirty="0"/>
              <a:t>Zweit Größte Interessen Vertretung des Landkreises</a:t>
            </a:r>
          </a:p>
          <a:p>
            <a:r>
              <a:rPr lang="de-DE" sz="2400" dirty="0"/>
              <a:t>Vertretet über 28.000 Schüler*innen / 33 Schulen</a:t>
            </a:r>
          </a:p>
          <a:p>
            <a:r>
              <a:rPr lang="de-DE" sz="2400" dirty="0"/>
              <a:t>Verantwortlich für Bau-Management, Digitalisierung,</a:t>
            </a:r>
            <a:br>
              <a:rPr lang="de-DE" sz="2400" dirty="0"/>
            </a:br>
            <a:r>
              <a:rPr lang="de-DE" sz="2400" dirty="0"/>
              <a:t>Umwelt sowie Schüler*</a:t>
            </a:r>
            <a:r>
              <a:rPr lang="de-DE" sz="2400" dirty="0" err="1"/>
              <a:t>innentrasporte</a:t>
            </a:r>
            <a:endParaRPr lang="de-DE" sz="2400" dirty="0"/>
          </a:p>
          <a:p>
            <a:r>
              <a:rPr lang="de-DE" sz="2400" dirty="0"/>
              <a:t>Ansprechpartner für Rechtsfragen, Finanzierung und</a:t>
            </a:r>
            <a:br>
              <a:rPr lang="de-DE" sz="2400" dirty="0"/>
            </a:br>
            <a:r>
              <a:rPr lang="de-DE" sz="2400" dirty="0"/>
              <a:t>Beratung bei Projekten/Problemen</a:t>
            </a:r>
          </a:p>
          <a:p>
            <a:r>
              <a:rPr lang="de-DE" sz="2400" dirty="0"/>
              <a:t>Mitglied im Ausschuss für Schulen, Sport sowie Mitglied in der AG „</a:t>
            </a:r>
            <a:r>
              <a:rPr lang="de-DE" sz="2400" dirty="0" err="1"/>
              <a:t>Schulentwicklungspanung</a:t>
            </a:r>
            <a:r>
              <a:rPr lang="de-DE" sz="2400" dirty="0"/>
              <a:t>“ usw.</a:t>
            </a:r>
          </a:p>
          <a:p>
            <a:r>
              <a:rPr lang="de-DE" sz="2400" dirty="0"/>
              <a:t>Interessenvertretung gegenüber Medien, Instituten und der Öffentlichkeit</a:t>
            </a:r>
          </a:p>
          <a:p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612EE25A-B9A5-439E-BDA5-D859390FDB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1930400"/>
            <a:ext cx="3663777" cy="366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68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B99A9DFE-4B21-41F0-8C89-63F8A1815E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" y="-142875"/>
            <a:ext cx="9829800" cy="737235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9392A7DC-1DE6-446C-AE4A-B90247AE5E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79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E7281B-B6F1-4938-8A49-D45EDEEAC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Unser Netzwerk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3B0DF7-FB0C-48D1-BEAA-AA4926D54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Landkreis Harburg</a:t>
            </a:r>
          </a:p>
          <a:p>
            <a:r>
              <a:rPr lang="de-DE" dirty="0"/>
              <a:t>Landesschüler*</a:t>
            </a:r>
            <a:r>
              <a:rPr lang="de-DE" dirty="0" err="1"/>
              <a:t>innenrat</a:t>
            </a:r>
            <a:r>
              <a:rPr lang="de-DE" dirty="0"/>
              <a:t> Niedersachsen</a:t>
            </a:r>
          </a:p>
          <a:p>
            <a:r>
              <a:rPr lang="de-DE" dirty="0"/>
              <a:t>Andere Kreis- &amp; Stadtschüler(*innen)</a:t>
            </a:r>
            <a:r>
              <a:rPr lang="de-DE" dirty="0" err="1"/>
              <a:t>räte</a:t>
            </a:r>
            <a:r>
              <a:rPr lang="de-DE" dirty="0"/>
              <a:t> in den Bezirk Lüneburg </a:t>
            </a:r>
          </a:p>
          <a:p>
            <a:r>
              <a:rPr lang="de-DE" dirty="0"/>
              <a:t>Polizei</a:t>
            </a:r>
          </a:p>
          <a:p>
            <a:r>
              <a:rPr lang="de-DE" dirty="0"/>
              <a:t>Presse</a:t>
            </a:r>
          </a:p>
          <a:p>
            <a:r>
              <a:rPr lang="de-DE" dirty="0"/>
              <a:t>Landes SV-Berater</a:t>
            </a:r>
          </a:p>
          <a:p>
            <a:r>
              <a:rPr lang="de-DE" dirty="0"/>
              <a:t>Kreiselternrat Harburg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D0028AB-2DAF-422E-BA13-77BBABEAE7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3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E7281B-B6F1-4938-8A49-D45EDEEAC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Transparenter machen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3B0DF7-FB0C-48D1-BEAA-AA4926D54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Mehr Story Post hochladen auf </a:t>
            </a:r>
            <a:r>
              <a:rPr lang="de-DE" dirty="0" err="1"/>
              <a:t>Instergram</a:t>
            </a:r>
            <a:endParaRPr lang="de-DE" dirty="0"/>
          </a:p>
          <a:p>
            <a:r>
              <a:rPr lang="de-DE" dirty="0"/>
              <a:t>Öfters in mit der Presse zusammenmachen und dieses auch Promoten</a:t>
            </a:r>
          </a:p>
          <a:p>
            <a:r>
              <a:rPr lang="de-DE" dirty="0"/>
              <a:t>Newsletter</a:t>
            </a:r>
          </a:p>
          <a:p>
            <a:r>
              <a:rPr lang="de-DE" dirty="0"/>
              <a:t>Mehr Schreiben an die Schüler*</a:t>
            </a:r>
            <a:r>
              <a:rPr lang="de-DE" dirty="0" err="1"/>
              <a:t>innenschaft</a:t>
            </a:r>
            <a:r>
              <a:rPr lang="de-DE" dirty="0"/>
              <a:t> sowie Klassensprecher*innen (Dieses kann auch der Newsletter erfüllen)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Ideen</a:t>
            </a:r>
          </a:p>
          <a:p>
            <a:r>
              <a:rPr lang="de-DE" dirty="0"/>
              <a:t>Instagram live?</a:t>
            </a:r>
          </a:p>
          <a:p>
            <a:r>
              <a:rPr lang="de-DE" dirty="0"/>
              <a:t>Radio?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D0028AB-2DAF-422E-BA13-77BBABEAE7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53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94C5828-4E80-4A20-B4EE-61045AEC9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wir erreichen wollen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D6C6777-A1E6-4CCE-92C3-3B9FFA5FC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Mehr/Besseren Kontakt zu den Schüler*innenvertretungen</a:t>
            </a:r>
          </a:p>
          <a:p>
            <a:r>
              <a:rPr lang="de-DE" dirty="0"/>
              <a:t>Örtere Stellungnahme</a:t>
            </a:r>
          </a:p>
          <a:p>
            <a:r>
              <a:rPr lang="de-DE" dirty="0"/>
              <a:t>Mehr Schüler*innen erreichen</a:t>
            </a:r>
          </a:p>
          <a:p>
            <a:r>
              <a:rPr lang="de-DE" dirty="0"/>
              <a:t>Bekanntheit der KSR erhören</a:t>
            </a:r>
          </a:p>
          <a:p>
            <a:r>
              <a:rPr lang="de-DE" dirty="0"/>
              <a:t>SV-Arbeit mehr in den Fokus setzen sowie erhöhen in der Verwaltung sowie in der Politik</a:t>
            </a:r>
          </a:p>
          <a:p>
            <a:r>
              <a:rPr lang="de-DE" dirty="0"/>
              <a:t>„Mit den Leuten reden statt über den Leuten“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4EC7E13-7044-4E55-8747-7403A065A6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2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91038A7-7461-4494-B0E1-8437CAC819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/>
              <a:t>Offene Gesprächsrunde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CA64E002-A713-4AD4-B8D1-EF652CA635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e-DE" dirty="0"/>
              <a:t>Anregungen | Fragen | Wünsche | Beschwerden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6AC58A8-A18D-4C56-942A-70A483C983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41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E925F17-6094-428D-AACA-42BFC7A42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Kontakt Möglichkeiten zum KSR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A254593-AC25-4398-A1E3-5B0DAC04F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Mail:			info@ksr-harburg.de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Web:			www.ksr-harburg.de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Instagram:	@ksr.harburg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Twitter:		@ksr_harburg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D340495-C260-4A66-B915-B906B7708A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62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91038A7-7461-4494-B0E1-8437CAC819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/>
              <a:t>Ende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CA64E002-A713-4AD4-B8D1-EF652CA635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e-DE" dirty="0"/>
              <a:t>Schön das ihr dabei wart!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6AC58A8-A18D-4C56-942A-70A483C983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00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14B7D9-DDA2-43A6-8252-33AB1886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Was ist der Ziel bei dieser</a:t>
            </a:r>
            <a:br>
              <a:rPr lang="de-DE" dirty="0"/>
            </a:br>
            <a:r>
              <a:rPr lang="de-DE" dirty="0"/>
              <a:t>SV-Konferenz?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0FC1C0-4F31-4F4E-9B0A-5D7A97B45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Informationsaustausch</a:t>
            </a:r>
          </a:p>
          <a:p>
            <a:pPr lvl="1"/>
            <a:r>
              <a:rPr lang="de-DE" dirty="0"/>
              <a:t>LSR-SV</a:t>
            </a:r>
          </a:p>
          <a:p>
            <a:pPr lvl="1"/>
            <a:r>
              <a:rPr lang="de-DE" dirty="0"/>
              <a:t>KSR-SV</a:t>
            </a:r>
          </a:p>
          <a:p>
            <a:pPr lvl="1"/>
            <a:r>
              <a:rPr lang="de-DE" dirty="0"/>
              <a:t>SV-SV</a:t>
            </a:r>
          </a:p>
          <a:p>
            <a:r>
              <a:rPr lang="de-DE" dirty="0"/>
              <a:t>Bessere Zusammenarbeit zwischen KSR-SV</a:t>
            </a:r>
          </a:p>
          <a:p>
            <a:r>
              <a:rPr lang="de-DE" dirty="0"/>
              <a:t>Kennenlernen Gespräche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FBC0773-3191-4AFB-93DE-5AD90690B9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72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26A7FB8-FAF4-4C4B-9ACD-8BFA55D7C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dirty="0"/>
              <a:t>Tagesordnung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087BF4C-0905-4A65-813B-D8DDEA27A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24000"/>
            <a:ext cx="8876241" cy="485851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Berichte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200" dirty="0"/>
              <a:t>Vom Landesschüler*</a:t>
            </a:r>
            <a:r>
              <a:rPr lang="de-DE" sz="2200" dirty="0" err="1"/>
              <a:t>innenrat</a:t>
            </a:r>
            <a:endParaRPr lang="de-DE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200" dirty="0"/>
              <a:t>Kreisschülerrat Harburg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200" dirty="0"/>
              <a:t>Schüler*innenvertretungen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sz="2000" dirty="0"/>
              <a:t>Inklusive Vorstellungsrunde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Kreisschülerrat Arbeit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200" dirty="0"/>
              <a:t>Was machen wir? Wie können wir helfen?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200" dirty="0"/>
              <a:t>Organigramm Vorstellung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200" dirty="0"/>
              <a:t>KSR Arbeit transparenter machen/Informationsweitergabe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Offene Gesprächsrund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Schließung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FE0C92F-FFF3-4664-8133-B765F7122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38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53BF109-5949-4E51-89C9-51A5687BA6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/>
              <a:t>Berichte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4620B4A-CBB1-44DD-80DE-D7077DDFE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524000"/>
          </a:xfrm>
          <a:prstGeom prst="rect">
            <a:avLst/>
          </a:prstGeom>
        </p:spPr>
      </p:pic>
      <p:sp>
        <p:nvSpPr>
          <p:cNvPr id="8" name="Untertitel 7">
            <a:extLst>
              <a:ext uri="{FF2B5EF4-FFF2-40B4-BE49-F238E27FC236}">
                <a16:creationId xmlns:a16="http://schemas.microsoft.com/office/drawing/2014/main" id="{178D3BEB-3354-42B2-9091-3DC72AC910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e-DE" dirty="0"/>
              <a:t>TOP 2</a:t>
            </a:r>
          </a:p>
        </p:txBody>
      </p:sp>
    </p:spTree>
    <p:extLst>
      <p:ext uri="{BB962C8B-B14F-4D97-AF65-F5344CB8AC3E}">
        <p14:creationId xmlns:p14="http://schemas.microsoft.com/office/powerpoint/2010/main" val="361643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DA7D73-473C-4BB9-93FA-54059A997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Bericht vom Landesschüler*</a:t>
            </a:r>
            <a:r>
              <a:rPr lang="de-DE" dirty="0" err="1"/>
              <a:t>innenrat</a:t>
            </a:r>
            <a:r>
              <a:rPr lang="de-DE" dirty="0"/>
              <a:t> Niedersachsen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70C94A-E8F7-4A09-B014-464881FDB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9285816" cy="4584700"/>
          </a:xfrm>
        </p:spPr>
        <p:txBody>
          <a:bodyPr>
            <a:normAutofit/>
          </a:bodyPr>
          <a:lstStyle/>
          <a:p>
            <a:r>
              <a:rPr lang="de-DE" dirty="0"/>
              <a:t>Durch den LSR – eine gute Zusammenarbeit von anderen Kreisschüler(*innen)</a:t>
            </a:r>
            <a:r>
              <a:rPr lang="de-DE" dirty="0" err="1"/>
              <a:t>räte</a:t>
            </a:r>
            <a:endParaRPr lang="de-DE" dirty="0"/>
          </a:p>
          <a:p>
            <a:pPr lvl="1"/>
            <a:r>
              <a:rPr lang="de-DE" dirty="0"/>
              <a:t>KSR Cuxhaven | Stade | Lüneburg | Lüchow-Dannenberg (Wendland)</a:t>
            </a:r>
          </a:p>
          <a:p>
            <a:pPr lvl="1"/>
            <a:r>
              <a:rPr lang="de-DE" dirty="0"/>
              <a:t>SSR Lüneburg | Stade | Buxtehude</a:t>
            </a:r>
          </a:p>
          <a:p>
            <a:r>
              <a:rPr lang="de-DE" dirty="0"/>
              <a:t>Bundesschülerkonferenz – Die Satzung wird erneuert | Nächstes Treffen in HH</a:t>
            </a:r>
          </a:p>
          <a:p>
            <a:pPr lvl="1"/>
            <a:r>
              <a:rPr lang="de-DE" dirty="0"/>
              <a:t>Informationen kommen über die LSR/LSV</a:t>
            </a:r>
          </a:p>
          <a:p>
            <a:r>
              <a:rPr lang="de-DE" dirty="0"/>
              <a:t>Das Schreiben „Bildung statt Prüfung“ war ein guter Erfolg für den LSR</a:t>
            </a:r>
          </a:p>
          <a:p>
            <a:r>
              <a:rPr lang="de-DE" dirty="0"/>
              <a:t>Schreiben zum Jubiläum „1 Jahr Schulschließung“</a:t>
            </a:r>
          </a:p>
          <a:p>
            <a:r>
              <a:rPr lang="de-DE" dirty="0"/>
              <a:t>Zusammenschluss der Jugendorganisationen</a:t>
            </a:r>
          </a:p>
          <a:p>
            <a:r>
              <a:rPr lang="de-DE" dirty="0"/>
              <a:t>Antrag von den SV-Berater*innen – Erstellung eines Videos zum</a:t>
            </a:r>
            <a:br>
              <a:rPr lang="de-DE" dirty="0"/>
            </a:br>
            <a:r>
              <a:rPr lang="de-DE" dirty="0"/>
              <a:t>Thema ‚SV Wahlen‘</a:t>
            </a:r>
          </a:p>
          <a:p>
            <a:pPr lvl="1"/>
            <a:r>
              <a:rPr lang="de-DE" dirty="0"/>
              <a:t>Soll nicht nur die LSR-Wahlen promoten sondern auch die SV-Wahlen in den Schulen und SSR/KSR Wahlen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C54A8DE-2680-4F99-BC42-15A4ECD088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41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DA7D73-473C-4BB9-93FA-54059A997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Bericht vom Kreisschülerrat Harburg</a:t>
            </a:r>
            <a:br>
              <a:rPr lang="de-DE" dirty="0"/>
            </a:br>
            <a:r>
              <a:rPr lang="de-DE" dirty="0"/>
              <a:t>Teil 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70C94A-E8F7-4A09-B014-464881FDB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84700"/>
          </a:xfrm>
        </p:spPr>
        <p:txBody>
          <a:bodyPr>
            <a:normAutofit/>
          </a:bodyPr>
          <a:lstStyle/>
          <a:p>
            <a:r>
              <a:rPr lang="de-DE" dirty="0"/>
              <a:t>Anträge an den Ausschuss </a:t>
            </a:r>
          </a:p>
          <a:p>
            <a:pPr lvl="1"/>
            <a:r>
              <a:rPr lang="de-DE" dirty="0"/>
              <a:t>Für kostenlosen ÖPNV Ticket bzw. einen 365 Euro Ticket</a:t>
            </a:r>
          </a:p>
          <a:p>
            <a:pPr lvl="1"/>
            <a:r>
              <a:rPr lang="de-DE" dirty="0"/>
              <a:t>Einer Gründung einer Kommission die eine Broschüre erstellen für die Schullandschaft im Landkreis Harburg </a:t>
            </a:r>
          </a:p>
          <a:p>
            <a:pPr marL="0" indent="0">
              <a:buNone/>
            </a:pPr>
            <a:r>
              <a:rPr lang="de-DE" dirty="0"/>
              <a:t>Alle Anträge unter www.ksr-harburg.de/antrage</a:t>
            </a:r>
          </a:p>
          <a:p>
            <a:r>
              <a:rPr lang="de-DE" dirty="0"/>
              <a:t>Starke Zusammenarbeit</a:t>
            </a:r>
          </a:p>
          <a:p>
            <a:pPr lvl="1"/>
            <a:r>
              <a:rPr lang="de-DE" dirty="0"/>
              <a:t>Kreiselternrat</a:t>
            </a:r>
          </a:p>
          <a:p>
            <a:pPr lvl="1"/>
            <a:r>
              <a:rPr lang="de-DE" dirty="0"/>
              <a:t>Regionalbezirk Ebene – unteranderen Stade | Lüchow-Dannenberg | Lüneburg</a:t>
            </a:r>
          </a:p>
          <a:p>
            <a:r>
              <a:rPr lang="de-DE" dirty="0"/>
              <a:t>Presse hat Interesse an die Schüler*</a:t>
            </a:r>
            <a:r>
              <a:rPr lang="de-DE" dirty="0" err="1"/>
              <a:t>innenschaft</a:t>
            </a:r>
            <a:endParaRPr lang="de-DE" dirty="0"/>
          </a:p>
          <a:p>
            <a:r>
              <a:rPr lang="de-DE" dirty="0"/>
              <a:t>Schreiben</a:t>
            </a:r>
          </a:p>
          <a:p>
            <a:pPr lvl="1"/>
            <a:r>
              <a:rPr lang="de-DE" dirty="0"/>
              <a:t>1 Woche Schull Öffnung vor den Osterferien</a:t>
            </a:r>
          </a:p>
          <a:p>
            <a:pPr lvl="1"/>
            <a:r>
              <a:rPr lang="de-DE" dirty="0"/>
              <a:t>Gemeinsamen Schreiben mit den KSR/SSR in der Region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216FAC7-76EC-47EC-A4A2-A592C9E414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96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DA7D73-473C-4BB9-93FA-54059A997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Bericht vom Kreisschülerrat Harburg</a:t>
            </a:r>
            <a:br>
              <a:rPr lang="de-DE" dirty="0"/>
            </a:br>
            <a:r>
              <a:rPr lang="de-DE" dirty="0"/>
              <a:t>Teil 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70C94A-E8F7-4A09-B014-464881FDB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84700"/>
          </a:xfrm>
        </p:spPr>
        <p:txBody>
          <a:bodyPr>
            <a:normAutofit/>
          </a:bodyPr>
          <a:lstStyle/>
          <a:p>
            <a:r>
              <a:rPr lang="de-DE" dirty="0"/>
              <a:t>Workshop Teilnahme</a:t>
            </a:r>
          </a:p>
          <a:p>
            <a:pPr lvl="1"/>
            <a:r>
              <a:rPr lang="de-DE" dirty="0" err="1"/>
              <a:t>CoWorking</a:t>
            </a:r>
            <a:r>
              <a:rPr lang="de-DE" dirty="0"/>
              <a:t> Space im Landkreis Harburg</a:t>
            </a:r>
          </a:p>
          <a:p>
            <a:r>
              <a:rPr lang="de-DE" dirty="0" err="1"/>
              <a:t>Social</a:t>
            </a:r>
            <a:r>
              <a:rPr lang="de-DE" dirty="0"/>
              <a:t> Media Auftritt wurde verbessert und sehr gefelgt</a:t>
            </a:r>
          </a:p>
          <a:p>
            <a:r>
              <a:rPr lang="de-DE" dirty="0"/>
              <a:t>Stellungnahme zum Bus Warnstreik der KVG Stade</a:t>
            </a:r>
          </a:p>
          <a:p>
            <a:pPr lvl="1"/>
            <a:r>
              <a:rPr lang="de-DE" dirty="0"/>
              <a:t>Gemeinsam mit anderen Schüler*innenvertretungen</a:t>
            </a:r>
          </a:p>
          <a:p>
            <a:pPr lvl="1"/>
            <a:r>
              <a:rPr lang="de-DE" dirty="0"/>
              <a:t>Rückmeldung vom KVG Stade</a:t>
            </a:r>
          </a:p>
          <a:p>
            <a:pPr lvl="1"/>
            <a:r>
              <a:rPr lang="de-DE" dirty="0"/>
              <a:t>Gespräche mit der Presse</a:t>
            </a:r>
          </a:p>
          <a:p>
            <a:r>
              <a:rPr lang="de-DE" dirty="0"/>
              <a:t>Arbeitskreis „Schulentwicklungsplanung“</a:t>
            </a:r>
          </a:p>
          <a:p>
            <a:pPr lvl="1"/>
            <a:r>
              <a:rPr lang="de-DE" dirty="0"/>
              <a:t>IGS Konflikt | Jesteburg + Hanstedt</a:t>
            </a:r>
          </a:p>
          <a:p>
            <a:pPr lvl="1"/>
            <a:r>
              <a:rPr lang="de-DE" dirty="0"/>
              <a:t>Bauinvestitionsplanung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A4BB5C4-A41D-4A52-8DF2-576CBAB8EC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93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DA7D73-473C-4BB9-93FA-54059A997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Bericht von den Schüler*innenvertretung</a:t>
            </a:r>
            <a:br>
              <a:rPr lang="de-DE" dirty="0"/>
            </a:br>
            <a:r>
              <a:rPr lang="de-DE" dirty="0"/>
              <a:t>inklusive Vorstellungsrunde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70C94A-E8F7-4A09-B014-464881FDB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84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Jede*r Teilnehmer*in stellt sich vor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Bericht</a:t>
            </a:r>
          </a:p>
          <a:p>
            <a:r>
              <a:rPr lang="de-DE" dirty="0"/>
              <a:t>Besonderheiten in Eure Schule</a:t>
            </a:r>
          </a:p>
          <a:p>
            <a:r>
              <a:rPr lang="de-DE" dirty="0"/>
              <a:t>Aktuelle oder/und zukünftige Projekte in der Schule</a:t>
            </a:r>
          </a:p>
          <a:p>
            <a:r>
              <a:rPr lang="de-DE" dirty="0"/>
              <a:t>Informationen zum Teilen aus Eure Schule</a:t>
            </a:r>
          </a:p>
          <a:p>
            <a:r>
              <a:rPr lang="de-DE" dirty="0"/>
              <a:t>Gibt es Probleme in Eure Schule die ihr teilen wollt?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Vorstellung</a:t>
            </a:r>
          </a:p>
          <a:p>
            <a:r>
              <a:rPr lang="de-DE" dirty="0"/>
              <a:t>Name, Position innerhalb der SV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ECA2F0C-83DD-4E80-BB34-2C898E167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86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53BF109-5949-4E51-89C9-51A5687BA6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/>
              <a:t>Kreisschülerrat</a:t>
            </a:r>
            <a:br>
              <a:rPr lang="de-DE" dirty="0"/>
            </a:br>
            <a:r>
              <a:rPr lang="de-DE" dirty="0"/>
              <a:t>Arbeit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4620B4A-CBB1-44DD-80DE-D7077DDFE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524000"/>
          </a:xfrm>
          <a:prstGeom prst="rect">
            <a:avLst/>
          </a:prstGeom>
        </p:spPr>
      </p:pic>
      <p:sp>
        <p:nvSpPr>
          <p:cNvPr id="8" name="Untertitel 7">
            <a:extLst>
              <a:ext uri="{FF2B5EF4-FFF2-40B4-BE49-F238E27FC236}">
                <a16:creationId xmlns:a16="http://schemas.microsoft.com/office/drawing/2014/main" id="{178D3BEB-3354-42B2-9091-3DC72AC910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e-DE" dirty="0"/>
              <a:t>TOP 3</a:t>
            </a:r>
          </a:p>
        </p:txBody>
      </p:sp>
    </p:spTree>
    <p:extLst>
      <p:ext uri="{BB962C8B-B14F-4D97-AF65-F5344CB8AC3E}">
        <p14:creationId xmlns:p14="http://schemas.microsoft.com/office/powerpoint/2010/main" val="18660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t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621</Words>
  <Application>Microsoft Office PowerPoint</Application>
  <PresentationFormat>Breitbild</PresentationFormat>
  <Paragraphs>113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Facette</vt:lpstr>
      <vt:lpstr>2. SV-Konferenz (ehemalig KSRSVK)</vt:lpstr>
      <vt:lpstr>Was ist der Ziel bei dieser SV-Konferenz?</vt:lpstr>
      <vt:lpstr>Tagesordnung</vt:lpstr>
      <vt:lpstr>Berichte</vt:lpstr>
      <vt:lpstr>Bericht vom Landesschüler*innenrat Niedersachsen</vt:lpstr>
      <vt:lpstr>Bericht vom Kreisschülerrat Harburg Teil 1</vt:lpstr>
      <vt:lpstr>Bericht vom Kreisschülerrat Harburg Teil 2</vt:lpstr>
      <vt:lpstr>Bericht von den Schüler*innenvertretung inklusive Vorstellungsrunde</vt:lpstr>
      <vt:lpstr>Kreisschülerrat Arbeit</vt:lpstr>
      <vt:lpstr>KSR Vorstellung</vt:lpstr>
      <vt:lpstr>PowerPoint-Präsentation</vt:lpstr>
      <vt:lpstr>Unser Netzwerk</vt:lpstr>
      <vt:lpstr>Transparenter machen</vt:lpstr>
      <vt:lpstr>Was wir erreichen wollen</vt:lpstr>
      <vt:lpstr>Offene Gesprächsrunde</vt:lpstr>
      <vt:lpstr>Kontakt Möglichkeiten zum KSR</vt:lpstr>
      <vt:lpstr>Ende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Schüler*innenrat der BBS Winsen</dc:title>
  <dc:creator>Jan Eggers</dc:creator>
  <cp:lastModifiedBy>Jan Eggers</cp:lastModifiedBy>
  <cp:revision>42</cp:revision>
  <dcterms:created xsi:type="dcterms:W3CDTF">2020-09-24T20:54:21Z</dcterms:created>
  <dcterms:modified xsi:type="dcterms:W3CDTF">2021-12-19T17:41:06Z</dcterms:modified>
</cp:coreProperties>
</file>