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3" r:id="rId14"/>
    <p:sldId id="270" r:id="rId15"/>
    <p:sldId id="271" r:id="rId16"/>
    <p:sldId id="272" r:id="rId17"/>
    <p:sldId id="273" r:id="rId18"/>
    <p:sldId id="274" r:id="rId19"/>
    <p:sldId id="26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3BADA-4775-47C1-AFC6-7C131CCE5F6F}"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de-DE"/>
        </a:p>
      </dgm:t>
    </dgm:pt>
    <dgm:pt modelId="{556B9F80-9D79-4EFF-98D9-ABD45BD799DA}">
      <dgm:prSet phldrT="[Text]"/>
      <dgm:spPr/>
      <dgm:t>
        <a:bodyPr/>
        <a:lstStyle/>
        <a:p>
          <a:r>
            <a:rPr lang="de-DE" dirty="0" smtClean="0"/>
            <a:t>1.Axiom</a:t>
          </a:r>
          <a:endParaRPr lang="de-DE" dirty="0"/>
        </a:p>
      </dgm:t>
    </dgm:pt>
    <dgm:pt modelId="{35D7B793-02F3-4982-9738-2B14D4AF0977}" type="parTrans" cxnId="{E82BDAD0-4353-45C4-8678-2768DF87CB81}">
      <dgm:prSet/>
      <dgm:spPr/>
      <dgm:t>
        <a:bodyPr/>
        <a:lstStyle/>
        <a:p>
          <a:endParaRPr lang="de-DE"/>
        </a:p>
      </dgm:t>
    </dgm:pt>
    <dgm:pt modelId="{C605D0C6-3573-4CCA-938F-1C3667AC1E8B}" type="sibTrans" cxnId="{E82BDAD0-4353-45C4-8678-2768DF87CB81}">
      <dgm:prSet/>
      <dgm:spPr/>
      <dgm:t>
        <a:bodyPr/>
        <a:lstStyle/>
        <a:p>
          <a:endParaRPr lang="de-DE"/>
        </a:p>
      </dgm:t>
    </dgm:pt>
    <dgm:pt modelId="{72752993-5DD9-4EE6-985B-729CD77160B7}">
      <dgm:prSet phldrT="[Text]"/>
      <dgm:spPr/>
      <dgm:t>
        <a:bodyPr/>
        <a:lstStyle/>
        <a:p>
          <a:r>
            <a:rPr lang="de-DE" dirty="0" smtClean="0"/>
            <a:t>2.Axiom</a:t>
          </a:r>
          <a:endParaRPr lang="de-DE" dirty="0"/>
        </a:p>
      </dgm:t>
    </dgm:pt>
    <dgm:pt modelId="{E1F21417-90CF-4818-A8F1-53D315F54B75}" type="parTrans" cxnId="{EC87889F-AD8D-46B9-90E9-3BADF6599ABC}">
      <dgm:prSet/>
      <dgm:spPr/>
      <dgm:t>
        <a:bodyPr/>
        <a:lstStyle/>
        <a:p>
          <a:endParaRPr lang="de-DE"/>
        </a:p>
      </dgm:t>
    </dgm:pt>
    <dgm:pt modelId="{960BC593-20FA-445F-A7B0-BDD55AE9172B}" type="sibTrans" cxnId="{EC87889F-AD8D-46B9-90E9-3BADF6599ABC}">
      <dgm:prSet/>
      <dgm:spPr/>
      <dgm:t>
        <a:bodyPr/>
        <a:lstStyle/>
        <a:p>
          <a:endParaRPr lang="de-DE"/>
        </a:p>
      </dgm:t>
    </dgm:pt>
    <dgm:pt modelId="{1FE62340-234E-4930-AA31-6D58DA8D4FB8}">
      <dgm:prSet phldrT="[Text]"/>
      <dgm:spPr/>
      <dgm:t>
        <a:bodyPr/>
        <a:lstStyle/>
        <a:p>
          <a:r>
            <a:rPr lang="de-DE" dirty="0" smtClean="0"/>
            <a:t>Kommunikation hat immer einen Inhalts- und einen Beziehungsaspekt</a:t>
          </a:r>
          <a:endParaRPr lang="de-DE" dirty="0"/>
        </a:p>
      </dgm:t>
    </dgm:pt>
    <dgm:pt modelId="{D646EAAE-46EB-445E-BC81-FECF07C1F0EC}" type="parTrans" cxnId="{1F903B09-C3DF-4701-BDA4-05758C86AAC1}">
      <dgm:prSet/>
      <dgm:spPr/>
      <dgm:t>
        <a:bodyPr/>
        <a:lstStyle/>
        <a:p>
          <a:endParaRPr lang="de-DE"/>
        </a:p>
      </dgm:t>
    </dgm:pt>
    <dgm:pt modelId="{05F0DE6C-80C4-4AFE-854E-B834E2219102}" type="sibTrans" cxnId="{1F903B09-C3DF-4701-BDA4-05758C86AAC1}">
      <dgm:prSet/>
      <dgm:spPr/>
      <dgm:t>
        <a:bodyPr/>
        <a:lstStyle/>
        <a:p>
          <a:endParaRPr lang="de-DE"/>
        </a:p>
      </dgm:t>
    </dgm:pt>
    <dgm:pt modelId="{CBF8F955-5CC8-444E-906A-CAED010785AB}">
      <dgm:prSet phldrT="[Text]"/>
      <dgm:spPr/>
      <dgm:t>
        <a:bodyPr/>
        <a:lstStyle/>
        <a:p>
          <a:r>
            <a:rPr lang="de-DE" dirty="0" smtClean="0"/>
            <a:t>3.Axiom</a:t>
          </a:r>
          <a:endParaRPr lang="de-DE" dirty="0"/>
        </a:p>
      </dgm:t>
    </dgm:pt>
    <dgm:pt modelId="{B0640145-40FC-4A97-BA8D-1E19AD202F0C}" type="parTrans" cxnId="{920E9EE2-4B0D-46FD-8BCC-F1CC94B7E5F6}">
      <dgm:prSet/>
      <dgm:spPr/>
      <dgm:t>
        <a:bodyPr/>
        <a:lstStyle/>
        <a:p>
          <a:endParaRPr lang="de-DE"/>
        </a:p>
      </dgm:t>
    </dgm:pt>
    <dgm:pt modelId="{935674D8-B5B6-45B7-A3B3-882743538244}" type="sibTrans" cxnId="{920E9EE2-4B0D-46FD-8BCC-F1CC94B7E5F6}">
      <dgm:prSet/>
      <dgm:spPr/>
      <dgm:t>
        <a:bodyPr/>
        <a:lstStyle/>
        <a:p>
          <a:endParaRPr lang="de-DE"/>
        </a:p>
      </dgm:t>
    </dgm:pt>
    <dgm:pt modelId="{8F9DA04B-DA89-4E85-9D65-F49CA8354A22}">
      <dgm:prSet phldrT="[Text]"/>
      <dgm:spPr/>
      <dgm:t>
        <a:bodyPr/>
        <a:lstStyle/>
        <a:p>
          <a:r>
            <a:rPr lang="de-DE" dirty="0" smtClean="0"/>
            <a:t>Die Natur einer Beziehung ist durch die Interpunktion der Kommunikationsabläufe seitens der Partner bedingt</a:t>
          </a:r>
          <a:endParaRPr lang="de-DE" dirty="0"/>
        </a:p>
      </dgm:t>
    </dgm:pt>
    <dgm:pt modelId="{581D4331-D886-4774-931C-816EBFA3A201}" type="parTrans" cxnId="{B1FACA70-A1F3-44D8-8BAA-D5916E51504E}">
      <dgm:prSet/>
      <dgm:spPr/>
      <dgm:t>
        <a:bodyPr/>
        <a:lstStyle/>
        <a:p>
          <a:endParaRPr lang="de-DE"/>
        </a:p>
      </dgm:t>
    </dgm:pt>
    <dgm:pt modelId="{FC3F234A-F375-4D8C-9ACE-E694CA87C668}" type="sibTrans" cxnId="{B1FACA70-A1F3-44D8-8BAA-D5916E51504E}">
      <dgm:prSet/>
      <dgm:spPr/>
      <dgm:t>
        <a:bodyPr/>
        <a:lstStyle/>
        <a:p>
          <a:endParaRPr lang="de-DE"/>
        </a:p>
      </dgm:t>
    </dgm:pt>
    <dgm:pt modelId="{267A95F0-DEE4-45A3-9994-E564C85224CB}">
      <dgm:prSet/>
      <dgm:spPr/>
      <dgm:t>
        <a:bodyPr/>
        <a:lstStyle/>
        <a:p>
          <a:r>
            <a:rPr lang="de-DE" dirty="0" smtClean="0"/>
            <a:t>Kommunikation bedient sich digitaler und analoger Modalitäten</a:t>
          </a:r>
          <a:endParaRPr lang="de-DE" dirty="0"/>
        </a:p>
      </dgm:t>
    </dgm:pt>
    <dgm:pt modelId="{DD401048-750E-4234-A090-605C2841C505}" type="parTrans" cxnId="{7832955A-6FDE-40F9-86A5-C9464C7EF590}">
      <dgm:prSet/>
      <dgm:spPr/>
      <dgm:t>
        <a:bodyPr/>
        <a:lstStyle/>
        <a:p>
          <a:endParaRPr lang="de-DE"/>
        </a:p>
      </dgm:t>
    </dgm:pt>
    <dgm:pt modelId="{58E578CE-1F5D-45E0-8DA9-F255843FA742}" type="sibTrans" cxnId="{7832955A-6FDE-40F9-86A5-C9464C7EF590}">
      <dgm:prSet/>
      <dgm:spPr/>
      <dgm:t>
        <a:bodyPr/>
        <a:lstStyle/>
        <a:p>
          <a:endParaRPr lang="de-DE"/>
        </a:p>
      </dgm:t>
    </dgm:pt>
    <dgm:pt modelId="{1FDF87D7-6ECF-4E23-BD58-21535BCC35EA}">
      <dgm:prSet/>
      <dgm:spPr/>
      <dgm:t>
        <a:bodyPr/>
        <a:lstStyle/>
        <a:p>
          <a:r>
            <a:rPr lang="de-DE" dirty="0" smtClean="0"/>
            <a:t>Kommunikation verläuft entweder symmetrisch oder komplementär</a:t>
          </a:r>
          <a:endParaRPr lang="de-DE" dirty="0"/>
        </a:p>
      </dgm:t>
    </dgm:pt>
    <dgm:pt modelId="{5E788CB5-FF8A-4F6F-A21C-B8632BAF95E6}" type="parTrans" cxnId="{F0270605-CBFF-4063-B4C8-93E06CD380D9}">
      <dgm:prSet/>
      <dgm:spPr/>
      <dgm:t>
        <a:bodyPr/>
        <a:lstStyle/>
        <a:p>
          <a:endParaRPr lang="de-DE"/>
        </a:p>
      </dgm:t>
    </dgm:pt>
    <dgm:pt modelId="{609C6E3B-3FA8-41D1-9314-4E6A8902D261}" type="sibTrans" cxnId="{F0270605-CBFF-4063-B4C8-93E06CD380D9}">
      <dgm:prSet/>
      <dgm:spPr/>
      <dgm:t>
        <a:bodyPr/>
        <a:lstStyle/>
        <a:p>
          <a:endParaRPr lang="de-DE"/>
        </a:p>
      </dgm:t>
    </dgm:pt>
    <dgm:pt modelId="{3A382983-DA5A-4275-A90F-07D1E6608CA8}">
      <dgm:prSet/>
      <dgm:spPr/>
      <dgm:t>
        <a:bodyPr/>
        <a:lstStyle/>
        <a:p>
          <a:r>
            <a:rPr lang="de-DE" dirty="0" smtClean="0"/>
            <a:t>4.Axiom</a:t>
          </a:r>
          <a:endParaRPr lang="de-DE" dirty="0"/>
        </a:p>
      </dgm:t>
    </dgm:pt>
    <dgm:pt modelId="{191AC74A-D66A-4FE9-AD94-C4FAFF624FA9}" type="parTrans" cxnId="{3B3D5058-C27A-41A6-AE29-7D294F4D4B76}">
      <dgm:prSet/>
      <dgm:spPr/>
      <dgm:t>
        <a:bodyPr/>
        <a:lstStyle/>
        <a:p>
          <a:endParaRPr lang="de-DE"/>
        </a:p>
      </dgm:t>
    </dgm:pt>
    <dgm:pt modelId="{FF0B3506-A17A-4ED5-9057-EC90A49846C2}" type="sibTrans" cxnId="{3B3D5058-C27A-41A6-AE29-7D294F4D4B76}">
      <dgm:prSet/>
      <dgm:spPr/>
      <dgm:t>
        <a:bodyPr/>
        <a:lstStyle/>
        <a:p>
          <a:endParaRPr lang="de-DE"/>
        </a:p>
      </dgm:t>
    </dgm:pt>
    <dgm:pt modelId="{8BCED0F9-D700-49D2-8DE6-44733DA7B933}">
      <dgm:prSet/>
      <dgm:spPr/>
      <dgm:t>
        <a:bodyPr/>
        <a:lstStyle/>
        <a:p>
          <a:r>
            <a:rPr lang="de-DE" dirty="0" smtClean="0"/>
            <a:t>5.Axiom</a:t>
          </a:r>
          <a:endParaRPr lang="de-DE" dirty="0"/>
        </a:p>
      </dgm:t>
    </dgm:pt>
    <dgm:pt modelId="{991A5899-AAC0-49D3-BA05-C3B9B8726DBC}" type="parTrans" cxnId="{67947369-77B2-4063-87D8-18AC44164168}">
      <dgm:prSet/>
      <dgm:spPr/>
      <dgm:t>
        <a:bodyPr/>
        <a:lstStyle/>
        <a:p>
          <a:endParaRPr lang="de-DE"/>
        </a:p>
      </dgm:t>
    </dgm:pt>
    <dgm:pt modelId="{B945D4F9-D6D2-45F0-887D-19FB0A0B3BC0}" type="sibTrans" cxnId="{67947369-77B2-4063-87D8-18AC44164168}">
      <dgm:prSet/>
      <dgm:spPr/>
      <dgm:t>
        <a:bodyPr/>
        <a:lstStyle/>
        <a:p>
          <a:endParaRPr lang="de-DE"/>
        </a:p>
      </dgm:t>
    </dgm:pt>
    <dgm:pt modelId="{6F0C704A-C619-4D6F-AB62-49DC085C8228}">
      <dgm:prSet phldrT="[Text]"/>
      <dgm:spPr/>
      <dgm:t>
        <a:bodyPr/>
        <a:lstStyle/>
        <a:p>
          <a:r>
            <a:rPr lang="de-DE" dirty="0" smtClean="0"/>
            <a:t>Mann kann nicht </a:t>
          </a:r>
          <a:r>
            <a:rPr lang="de-DE" dirty="0" err="1" smtClean="0"/>
            <a:t>nicht</a:t>
          </a:r>
          <a:r>
            <a:rPr lang="de-DE" dirty="0" smtClean="0"/>
            <a:t> kommunizieren</a:t>
          </a:r>
          <a:endParaRPr lang="de-DE" dirty="0"/>
        </a:p>
      </dgm:t>
    </dgm:pt>
    <dgm:pt modelId="{76463854-4AE3-41EC-9D5E-84BDD9E580E9}" type="sibTrans" cxnId="{3DD1DC4E-EE0A-4EF1-89A3-10D7370707E0}">
      <dgm:prSet/>
      <dgm:spPr/>
      <dgm:t>
        <a:bodyPr/>
        <a:lstStyle/>
        <a:p>
          <a:endParaRPr lang="de-DE"/>
        </a:p>
      </dgm:t>
    </dgm:pt>
    <dgm:pt modelId="{47B41677-E85F-46F1-867A-901BCEB3BC57}" type="parTrans" cxnId="{3DD1DC4E-EE0A-4EF1-89A3-10D7370707E0}">
      <dgm:prSet/>
      <dgm:spPr/>
      <dgm:t>
        <a:bodyPr/>
        <a:lstStyle/>
        <a:p>
          <a:endParaRPr lang="de-DE"/>
        </a:p>
      </dgm:t>
    </dgm:pt>
    <dgm:pt modelId="{46ECF0B7-AADC-4348-916C-8F8712938C2C}" type="pres">
      <dgm:prSet presAssocID="{1133BADA-4775-47C1-AFC6-7C131CCE5F6F}" presName="Name0" presStyleCnt="0">
        <dgm:presLayoutVars>
          <dgm:dir/>
          <dgm:animLvl val="lvl"/>
          <dgm:resizeHandles val="exact"/>
        </dgm:presLayoutVars>
      </dgm:prSet>
      <dgm:spPr/>
      <dgm:t>
        <a:bodyPr/>
        <a:lstStyle/>
        <a:p>
          <a:endParaRPr lang="de-DE"/>
        </a:p>
      </dgm:t>
    </dgm:pt>
    <dgm:pt modelId="{79D17CE5-8E16-4A6C-8FEB-73B5F4A97B3C}" type="pres">
      <dgm:prSet presAssocID="{556B9F80-9D79-4EFF-98D9-ABD45BD799DA}" presName="linNode" presStyleCnt="0"/>
      <dgm:spPr/>
    </dgm:pt>
    <dgm:pt modelId="{1AC61220-1A31-426A-B1C7-29FCF7977EC0}" type="pres">
      <dgm:prSet presAssocID="{556B9F80-9D79-4EFF-98D9-ABD45BD799DA}" presName="parentText" presStyleLbl="node1" presStyleIdx="0" presStyleCnt="5" custLinFactNeighborX="-31087" custLinFactNeighborY="-11385">
        <dgm:presLayoutVars>
          <dgm:chMax val="1"/>
          <dgm:bulletEnabled val="1"/>
        </dgm:presLayoutVars>
      </dgm:prSet>
      <dgm:spPr/>
      <dgm:t>
        <a:bodyPr/>
        <a:lstStyle/>
        <a:p>
          <a:endParaRPr lang="de-DE"/>
        </a:p>
      </dgm:t>
    </dgm:pt>
    <dgm:pt modelId="{728419F5-9E6B-4AFC-9194-F9699CD7485B}" type="pres">
      <dgm:prSet presAssocID="{556B9F80-9D79-4EFF-98D9-ABD45BD799DA}" presName="descendantText" presStyleLbl="alignAccFollowNode1" presStyleIdx="0" presStyleCnt="5">
        <dgm:presLayoutVars>
          <dgm:bulletEnabled val="1"/>
        </dgm:presLayoutVars>
      </dgm:prSet>
      <dgm:spPr/>
      <dgm:t>
        <a:bodyPr/>
        <a:lstStyle/>
        <a:p>
          <a:endParaRPr lang="de-DE"/>
        </a:p>
      </dgm:t>
    </dgm:pt>
    <dgm:pt modelId="{21DD30B3-1123-4268-A264-04F8122EA0DD}" type="pres">
      <dgm:prSet presAssocID="{C605D0C6-3573-4CCA-938F-1C3667AC1E8B}" presName="sp" presStyleCnt="0"/>
      <dgm:spPr/>
    </dgm:pt>
    <dgm:pt modelId="{13EB25A7-9689-4451-BCA9-EBEAD26C163E}" type="pres">
      <dgm:prSet presAssocID="{72752993-5DD9-4EE6-985B-729CD77160B7}" presName="linNode" presStyleCnt="0"/>
      <dgm:spPr/>
    </dgm:pt>
    <dgm:pt modelId="{88FBFA7D-6880-4570-93B1-99CEB149A422}" type="pres">
      <dgm:prSet presAssocID="{72752993-5DD9-4EE6-985B-729CD77160B7}" presName="parentText" presStyleLbl="node1" presStyleIdx="1" presStyleCnt="5">
        <dgm:presLayoutVars>
          <dgm:chMax val="1"/>
          <dgm:bulletEnabled val="1"/>
        </dgm:presLayoutVars>
      </dgm:prSet>
      <dgm:spPr/>
      <dgm:t>
        <a:bodyPr/>
        <a:lstStyle/>
        <a:p>
          <a:endParaRPr lang="de-DE"/>
        </a:p>
      </dgm:t>
    </dgm:pt>
    <dgm:pt modelId="{1F91386C-16C0-460C-B117-1C2442D7FE4C}" type="pres">
      <dgm:prSet presAssocID="{72752993-5DD9-4EE6-985B-729CD77160B7}" presName="descendantText" presStyleLbl="alignAccFollowNode1" presStyleIdx="1" presStyleCnt="5">
        <dgm:presLayoutVars>
          <dgm:bulletEnabled val="1"/>
        </dgm:presLayoutVars>
      </dgm:prSet>
      <dgm:spPr/>
      <dgm:t>
        <a:bodyPr/>
        <a:lstStyle/>
        <a:p>
          <a:endParaRPr lang="de-DE"/>
        </a:p>
      </dgm:t>
    </dgm:pt>
    <dgm:pt modelId="{B6B4ED98-4046-4CD4-A382-2A3EC04414C3}" type="pres">
      <dgm:prSet presAssocID="{960BC593-20FA-445F-A7B0-BDD55AE9172B}" presName="sp" presStyleCnt="0"/>
      <dgm:spPr/>
    </dgm:pt>
    <dgm:pt modelId="{90B6C377-1E63-4FC5-9F1B-D90DABC687EA}" type="pres">
      <dgm:prSet presAssocID="{CBF8F955-5CC8-444E-906A-CAED010785AB}" presName="linNode" presStyleCnt="0"/>
      <dgm:spPr/>
    </dgm:pt>
    <dgm:pt modelId="{D532BD2A-0E04-4470-B108-3BC99659AE2D}" type="pres">
      <dgm:prSet presAssocID="{CBF8F955-5CC8-444E-906A-CAED010785AB}" presName="parentText" presStyleLbl="node1" presStyleIdx="2" presStyleCnt="5">
        <dgm:presLayoutVars>
          <dgm:chMax val="1"/>
          <dgm:bulletEnabled val="1"/>
        </dgm:presLayoutVars>
      </dgm:prSet>
      <dgm:spPr/>
      <dgm:t>
        <a:bodyPr/>
        <a:lstStyle/>
        <a:p>
          <a:endParaRPr lang="de-DE"/>
        </a:p>
      </dgm:t>
    </dgm:pt>
    <dgm:pt modelId="{9008198D-8D37-42B9-9EF9-A03A29C98528}" type="pres">
      <dgm:prSet presAssocID="{CBF8F955-5CC8-444E-906A-CAED010785AB}" presName="descendantText" presStyleLbl="alignAccFollowNode1" presStyleIdx="2" presStyleCnt="5">
        <dgm:presLayoutVars>
          <dgm:bulletEnabled val="1"/>
        </dgm:presLayoutVars>
      </dgm:prSet>
      <dgm:spPr/>
      <dgm:t>
        <a:bodyPr/>
        <a:lstStyle/>
        <a:p>
          <a:endParaRPr lang="de-DE"/>
        </a:p>
      </dgm:t>
    </dgm:pt>
    <dgm:pt modelId="{8CE7190F-5F20-408A-AAF8-2A7B975403C7}" type="pres">
      <dgm:prSet presAssocID="{935674D8-B5B6-45B7-A3B3-882743538244}" presName="sp" presStyleCnt="0"/>
      <dgm:spPr/>
    </dgm:pt>
    <dgm:pt modelId="{34AE3566-4765-4B4C-95FF-279FFE587849}" type="pres">
      <dgm:prSet presAssocID="{3A382983-DA5A-4275-A90F-07D1E6608CA8}" presName="linNode" presStyleCnt="0"/>
      <dgm:spPr/>
    </dgm:pt>
    <dgm:pt modelId="{3D4953B6-5A82-4D8B-9A6D-0322C2D6F67E}" type="pres">
      <dgm:prSet presAssocID="{3A382983-DA5A-4275-A90F-07D1E6608CA8}" presName="parentText" presStyleLbl="node1" presStyleIdx="3" presStyleCnt="5">
        <dgm:presLayoutVars>
          <dgm:chMax val="1"/>
          <dgm:bulletEnabled val="1"/>
        </dgm:presLayoutVars>
      </dgm:prSet>
      <dgm:spPr/>
      <dgm:t>
        <a:bodyPr/>
        <a:lstStyle/>
        <a:p>
          <a:endParaRPr lang="de-DE"/>
        </a:p>
      </dgm:t>
    </dgm:pt>
    <dgm:pt modelId="{BE4C826E-BD9A-4670-9072-503AF1CEBB57}" type="pres">
      <dgm:prSet presAssocID="{3A382983-DA5A-4275-A90F-07D1E6608CA8}" presName="descendantText" presStyleLbl="alignAccFollowNode1" presStyleIdx="3" presStyleCnt="5">
        <dgm:presLayoutVars>
          <dgm:bulletEnabled val="1"/>
        </dgm:presLayoutVars>
      </dgm:prSet>
      <dgm:spPr/>
      <dgm:t>
        <a:bodyPr/>
        <a:lstStyle/>
        <a:p>
          <a:endParaRPr lang="de-DE"/>
        </a:p>
      </dgm:t>
    </dgm:pt>
    <dgm:pt modelId="{049DB6EA-873E-433C-9AB5-CFD77AD9BB49}" type="pres">
      <dgm:prSet presAssocID="{FF0B3506-A17A-4ED5-9057-EC90A49846C2}" presName="sp" presStyleCnt="0"/>
      <dgm:spPr/>
    </dgm:pt>
    <dgm:pt modelId="{9771A01C-95A7-4943-8613-1B8DE7764594}" type="pres">
      <dgm:prSet presAssocID="{8BCED0F9-D700-49D2-8DE6-44733DA7B933}" presName="linNode" presStyleCnt="0"/>
      <dgm:spPr/>
    </dgm:pt>
    <dgm:pt modelId="{FD17795E-3B01-46DB-80C5-AA8B8583D2D8}" type="pres">
      <dgm:prSet presAssocID="{8BCED0F9-D700-49D2-8DE6-44733DA7B933}" presName="parentText" presStyleLbl="node1" presStyleIdx="4" presStyleCnt="5">
        <dgm:presLayoutVars>
          <dgm:chMax val="1"/>
          <dgm:bulletEnabled val="1"/>
        </dgm:presLayoutVars>
      </dgm:prSet>
      <dgm:spPr/>
      <dgm:t>
        <a:bodyPr/>
        <a:lstStyle/>
        <a:p>
          <a:endParaRPr lang="de-DE"/>
        </a:p>
      </dgm:t>
    </dgm:pt>
    <dgm:pt modelId="{747AC50C-56BA-41F5-A1DC-A11A5ECB86C3}" type="pres">
      <dgm:prSet presAssocID="{8BCED0F9-D700-49D2-8DE6-44733DA7B933}" presName="descendantText" presStyleLbl="alignAccFollowNode1" presStyleIdx="4" presStyleCnt="5">
        <dgm:presLayoutVars>
          <dgm:bulletEnabled val="1"/>
        </dgm:presLayoutVars>
      </dgm:prSet>
      <dgm:spPr/>
      <dgm:t>
        <a:bodyPr/>
        <a:lstStyle/>
        <a:p>
          <a:endParaRPr lang="de-DE"/>
        </a:p>
      </dgm:t>
    </dgm:pt>
  </dgm:ptLst>
  <dgm:cxnLst>
    <dgm:cxn modelId="{3DD1DC4E-EE0A-4EF1-89A3-10D7370707E0}" srcId="{556B9F80-9D79-4EFF-98D9-ABD45BD799DA}" destId="{6F0C704A-C619-4D6F-AB62-49DC085C8228}" srcOrd="0" destOrd="0" parTransId="{47B41677-E85F-46F1-867A-901BCEB3BC57}" sibTransId="{76463854-4AE3-41EC-9D5E-84BDD9E580E9}"/>
    <dgm:cxn modelId="{EDE88ADB-3956-4FE2-B05B-2187B1C6CB0E}" type="presOf" srcId="{267A95F0-DEE4-45A3-9994-E564C85224CB}" destId="{BE4C826E-BD9A-4670-9072-503AF1CEBB57}" srcOrd="0" destOrd="0" presId="urn:microsoft.com/office/officeart/2005/8/layout/vList5"/>
    <dgm:cxn modelId="{B1FACA70-A1F3-44D8-8BAA-D5916E51504E}" srcId="{CBF8F955-5CC8-444E-906A-CAED010785AB}" destId="{8F9DA04B-DA89-4E85-9D65-F49CA8354A22}" srcOrd="0" destOrd="0" parTransId="{581D4331-D886-4774-931C-816EBFA3A201}" sibTransId="{FC3F234A-F375-4D8C-9ACE-E694CA87C668}"/>
    <dgm:cxn modelId="{EC87889F-AD8D-46B9-90E9-3BADF6599ABC}" srcId="{1133BADA-4775-47C1-AFC6-7C131CCE5F6F}" destId="{72752993-5DD9-4EE6-985B-729CD77160B7}" srcOrd="1" destOrd="0" parTransId="{E1F21417-90CF-4818-A8F1-53D315F54B75}" sibTransId="{960BC593-20FA-445F-A7B0-BDD55AE9172B}"/>
    <dgm:cxn modelId="{F88B4774-15F4-4310-ABC6-3D502ABAC464}" type="presOf" srcId="{1FE62340-234E-4930-AA31-6D58DA8D4FB8}" destId="{1F91386C-16C0-460C-B117-1C2442D7FE4C}" srcOrd="0" destOrd="0" presId="urn:microsoft.com/office/officeart/2005/8/layout/vList5"/>
    <dgm:cxn modelId="{1F903B09-C3DF-4701-BDA4-05758C86AAC1}" srcId="{72752993-5DD9-4EE6-985B-729CD77160B7}" destId="{1FE62340-234E-4930-AA31-6D58DA8D4FB8}" srcOrd="0" destOrd="0" parTransId="{D646EAAE-46EB-445E-BC81-FECF07C1F0EC}" sibTransId="{05F0DE6C-80C4-4AFE-854E-B834E2219102}"/>
    <dgm:cxn modelId="{E82BDAD0-4353-45C4-8678-2768DF87CB81}" srcId="{1133BADA-4775-47C1-AFC6-7C131CCE5F6F}" destId="{556B9F80-9D79-4EFF-98D9-ABD45BD799DA}" srcOrd="0" destOrd="0" parTransId="{35D7B793-02F3-4982-9738-2B14D4AF0977}" sibTransId="{C605D0C6-3573-4CCA-938F-1C3667AC1E8B}"/>
    <dgm:cxn modelId="{F0270605-CBFF-4063-B4C8-93E06CD380D9}" srcId="{8BCED0F9-D700-49D2-8DE6-44733DA7B933}" destId="{1FDF87D7-6ECF-4E23-BD58-21535BCC35EA}" srcOrd="0" destOrd="0" parTransId="{5E788CB5-FF8A-4F6F-A21C-B8632BAF95E6}" sibTransId="{609C6E3B-3FA8-41D1-9314-4E6A8902D261}"/>
    <dgm:cxn modelId="{3B3D5058-C27A-41A6-AE29-7D294F4D4B76}" srcId="{1133BADA-4775-47C1-AFC6-7C131CCE5F6F}" destId="{3A382983-DA5A-4275-A90F-07D1E6608CA8}" srcOrd="3" destOrd="0" parTransId="{191AC74A-D66A-4FE9-AD94-C4FAFF624FA9}" sibTransId="{FF0B3506-A17A-4ED5-9057-EC90A49846C2}"/>
    <dgm:cxn modelId="{67947369-77B2-4063-87D8-18AC44164168}" srcId="{1133BADA-4775-47C1-AFC6-7C131CCE5F6F}" destId="{8BCED0F9-D700-49D2-8DE6-44733DA7B933}" srcOrd="4" destOrd="0" parTransId="{991A5899-AAC0-49D3-BA05-C3B9B8726DBC}" sibTransId="{B945D4F9-D6D2-45F0-887D-19FB0A0B3BC0}"/>
    <dgm:cxn modelId="{CAA2D45E-D060-45F7-BD28-BBD929B66AD0}" type="presOf" srcId="{1133BADA-4775-47C1-AFC6-7C131CCE5F6F}" destId="{46ECF0B7-AADC-4348-916C-8F8712938C2C}" srcOrd="0" destOrd="0" presId="urn:microsoft.com/office/officeart/2005/8/layout/vList5"/>
    <dgm:cxn modelId="{1D84A401-67FA-4DBA-8081-A3E759B8AF15}" type="presOf" srcId="{1FDF87D7-6ECF-4E23-BD58-21535BCC35EA}" destId="{747AC50C-56BA-41F5-A1DC-A11A5ECB86C3}" srcOrd="0" destOrd="0" presId="urn:microsoft.com/office/officeart/2005/8/layout/vList5"/>
    <dgm:cxn modelId="{7832955A-6FDE-40F9-86A5-C9464C7EF590}" srcId="{3A382983-DA5A-4275-A90F-07D1E6608CA8}" destId="{267A95F0-DEE4-45A3-9994-E564C85224CB}" srcOrd="0" destOrd="0" parTransId="{DD401048-750E-4234-A090-605C2841C505}" sibTransId="{58E578CE-1F5D-45E0-8DA9-F255843FA742}"/>
    <dgm:cxn modelId="{28AEF323-5BC6-48A7-A66B-A8E50080219C}" type="presOf" srcId="{8F9DA04B-DA89-4E85-9D65-F49CA8354A22}" destId="{9008198D-8D37-42B9-9EF9-A03A29C98528}" srcOrd="0" destOrd="0" presId="urn:microsoft.com/office/officeart/2005/8/layout/vList5"/>
    <dgm:cxn modelId="{6349E169-666B-441B-9D4B-F3D528209518}" type="presOf" srcId="{3A382983-DA5A-4275-A90F-07D1E6608CA8}" destId="{3D4953B6-5A82-4D8B-9A6D-0322C2D6F67E}" srcOrd="0" destOrd="0" presId="urn:microsoft.com/office/officeart/2005/8/layout/vList5"/>
    <dgm:cxn modelId="{920E9EE2-4B0D-46FD-8BCC-F1CC94B7E5F6}" srcId="{1133BADA-4775-47C1-AFC6-7C131CCE5F6F}" destId="{CBF8F955-5CC8-444E-906A-CAED010785AB}" srcOrd="2" destOrd="0" parTransId="{B0640145-40FC-4A97-BA8D-1E19AD202F0C}" sibTransId="{935674D8-B5B6-45B7-A3B3-882743538244}"/>
    <dgm:cxn modelId="{82F31997-5306-453B-980C-220678599F1A}" type="presOf" srcId="{6F0C704A-C619-4D6F-AB62-49DC085C8228}" destId="{728419F5-9E6B-4AFC-9194-F9699CD7485B}" srcOrd="0" destOrd="0" presId="urn:microsoft.com/office/officeart/2005/8/layout/vList5"/>
    <dgm:cxn modelId="{392AC6B6-6862-44FC-A7DC-A24A4248CCD0}" type="presOf" srcId="{72752993-5DD9-4EE6-985B-729CD77160B7}" destId="{88FBFA7D-6880-4570-93B1-99CEB149A422}" srcOrd="0" destOrd="0" presId="urn:microsoft.com/office/officeart/2005/8/layout/vList5"/>
    <dgm:cxn modelId="{F9E3A27B-C10E-4CFD-A5E0-262838F7FAA5}" type="presOf" srcId="{8BCED0F9-D700-49D2-8DE6-44733DA7B933}" destId="{FD17795E-3B01-46DB-80C5-AA8B8583D2D8}" srcOrd="0" destOrd="0" presId="urn:microsoft.com/office/officeart/2005/8/layout/vList5"/>
    <dgm:cxn modelId="{42FF1BC7-E76A-42E4-9879-B22E7FC0C207}" type="presOf" srcId="{CBF8F955-5CC8-444E-906A-CAED010785AB}" destId="{D532BD2A-0E04-4470-B108-3BC99659AE2D}" srcOrd="0" destOrd="0" presId="urn:microsoft.com/office/officeart/2005/8/layout/vList5"/>
    <dgm:cxn modelId="{2DFD0400-B27E-43C4-8A95-9A35E0BB56C0}" type="presOf" srcId="{556B9F80-9D79-4EFF-98D9-ABD45BD799DA}" destId="{1AC61220-1A31-426A-B1C7-29FCF7977EC0}" srcOrd="0" destOrd="0" presId="urn:microsoft.com/office/officeart/2005/8/layout/vList5"/>
    <dgm:cxn modelId="{8F589FA1-F211-4DC5-907C-A9C31989DDD8}" type="presParOf" srcId="{46ECF0B7-AADC-4348-916C-8F8712938C2C}" destId="{79D17CE5-8E16-4A6C-8FEB-73B5F4A97B3C}" srcOrd="0" destOrd="0" presId="urn:microsoft.com/office/officeart/2005/8/layout/vList5"/>
    <dgm:cxn modelId="{5D749A3F-48C2-43C1-99D2-FCD727303F09}" type="presParOf" srcId="{79D17CE5-8E16-4A6C-8FEB-73B5F4A97B3C}" destId="{1AC61220-1A31-426A-B1C7-29FCF7977EC0}" srcOrd="0" destOrd="0" presId="urn:microsoft.com/office/officeart/2005/8/layout/vList5"/>
    <dgm:cxn modelId="{C4F1B06D-8EDE-49A1-8BB6-BCF946517FE8}" type="presParOf" srcId="{79D17CE5-8E16-4A6C-8FEB-73B5F4A97B3C}" destId="{728419F5-9E6B-4AFC-9194-F9699CD7485B}" srcOrd="1" destOrd="0" presId="urn:microsoft.com/office/officeart/2005/8/layout/vList5"/>
    <dgm:cxn modelId="{B1804111-0D11-49B6-BB52-CEE5C58DC9AC}" type="presParOf" srcId="{46ECF0B7-AADC-4348-916C-8F8712938C2C}" destId="{21DD30B3-1123-4268-A264-04F8122EA0DD}" srcOrd="1" destOrd="0" presId="urn:microsoft.com/office/officeart/2005/8/layout/vList5"/>
    <dgm:cxn modelId="{98DF7B7A-C32D-40E8-B5A9-E2A75750B8FC}" type="presParOf" srcId="{46ECF0B7-AADC-4348-916C-8F8712938C2C}" destId="{13EB25A7-9689-4451-BCA9-EBEAD26C163E}" srcOrd="2" destOrd="0" presId="urn:microsoft.com/office/officeart/2005/8/layout/vList5"/>
    <dgm:cxn modelId="{63ABA4CF-BF68-49FC-971A-614F523371B1}" type="presParOf" srcId="{13EB25A7-9689-4451-BCA9-EBEAD26C163E}" destId="{88FBFA7D-6880-4570-93B1-99CEB149A422}" srcOrd="0" destOrd="0" presId="urn:microsoft.com/office/officeart/2005/8/layout/vList5"/>
    <dgm:cxn modelId="{23D2EE44-3A7A-4924-B60C-723B484A3225}" type="presParOf" srcId="{13EB25A7-9689-4451-BCA9-EBEAD26C163E}" destId="{1F91386C-16C0-460C-B117-1C2442D7FE4C}" srcOrd="1" destOrd="0" presId="urn:microsoft.com/office/officeart/2005/8/layout/vList5"/>
    <dgm:cxn modelId="{B96F3FE5-8A19-4F61-AE3D-7D1E9A0B2ED1}" type="presParOf" srcId="{46ECF0B7-AADC-4348-916C-8F8712938C2C}" destId="{B6B4ED98-4046-4CD4-A382-2A3EC04414C3}" srcOrd="3" destOrd="0" presId="urn:microsoft.com/office/officeart/2005/8/layout/vList5"/>
    <dgm:cxn modelId="{45751D5A-B5EC-44C6-8678-AEBE0C04FD93}" type="presParOf" srcId="{46ECF0B7-AADC-4348-916C-8F8712938C2C}" destId="{90B6C377-1E63-4FC5-9F1B-D90DABC687EA}" srcOrd="4" destOrd="0" presId="urn:microsoft.com/office/officeart/2005/8/layout/vList5"/>
    <dgm:cxn modelId="{51837DAE-F427-4E6C-8260-070BAED73507}" type="presParOf" srcId="{90B6C377-1E63-4FC5-9F1B-D90DABC687EA}" destId="{D532BD2A-0E04-4470-B108-3BC99659AE2D}" srcOrd="0" destOrd="0" presId="urn:microsoft.com/office/officeart/2005/8/layout/vList5"/>
    <dgm:cxn modelId="{53BF61CD-1C69-43BB-A4B0-5C3E42353D24}" type="presParOf" srcId="{90B6C377-1E63-4FC5-9F1B-D90DABC687EA}" destId="{9008198D-8D37-42B9-9EF9-A03A29C98528}" srcOrd="1" destOrd="0" presId="urn:microsoft.com/office/officeart/2005/8/layout/vList5"/>
    <dgm:cxn modelId="{A5C038FE-AAE7-485A-9F7B-A92FAC06E111}" type="presParOf" srcId="{46ECF0B7-AADC-4348-916C-8F8712938C2C}" destId="{8CE7190F-5F20-408A-AAF8-2A7B975403C7}" srcOrd="5" destOrd="0" presId="urn:microsoft.com/office/officeart/2005/8/layout/vList5"/>
    <dgm:cxn modelId="{C0C9EEE0-CA5A-4A3F-9D9A-EBB4C872308C}" type="presParOf" srcId="{46ECF0B7-AADC-4348-916C-8F8712938C2C}" destId="{34AE3566-4765-4B4C-95FF-279FFE587849}" srcOrd="6" destOrd="0" presId="urn:microsoft.com/office/officeart/2005/8/layout/vList5"/>
    <dgm:cxn modelId="{07C8EED5-2803-4484-B8C4-51C59BF1594A}" type="presParOf" srcId="{34AE3566-4765-4B4C-95FF-279FFE587849}" destId="{3D4953B6-5A82-4D8B-9A6D-0322C2D6F67E}" srcOrd="0" destOrd="0" presId="urn:microsoft.com/office/officeart/2005/8/layout/vList5"/>
    <dgm:cxn modelId="{35CB3481-C2F5-4965-AE32-FF5BA6803BCC}" type="presParOf" srcId="{34AE3566-4765-4B4C-95FF-279FFE587849}" destId="{BE4C826E-BD9A-4670-9072-503AF1CEBB57}" srcOrd="1" destOrd="0" presId="urn:microsoft.com/office/officeart/2005/8/layout/vList5"/>
    <dgm:cxn modelId="{8D419D9E-89CD-407A-B687-5B0AA0AC5ED0}" type="presParOf" srcId="{46ECF0B7-AADC-4348-916C-8F8712938C2C}" destId="{049DB6EA-873E-433C-9AB5-CFD77AD9BB49}" srcOrd="7" destOrd="0" presId="urn:microsoft.com/office/officeart/2005/8/layout/vList5"/>
    <dgm:cxn modelId="{A5516BF7-E9F7-44CB-9B21-195EC0C621BC}" type="presParOf" srcId="{46ECF0B7-AADC-4348-916C-8F8712938C2C}" destId="{9771A01C-95A7-4943-8613-1B8DE7764594}" srcOrd="8" destOrd="0" presId="urn:microsoft.com/office/officeart/2005/8/layout/vList5"/>
    <dgm:cxn modelId="{14669A54-6310-4664-98E6-11D468836C95}" type="presParOf" srcId="{9771A01C-95A7-4943-8613-1B8DE7764594}" destId="{FD17795E-3B01-46DB-80C5-AA8B8583D2D8}" srcOrd="0" destOrd="0" presId="urn:microsoft.com/office/officeart/2005/8/layout/vList5"/>
    <dgm:cxn modelId="{F4B1A5A8-C98A-46D1-A1E4-C72649E8BCB4}" type="presParOf" srcId="{9771A01C-95A7-4943-8613-1B8DE7764594}" destId="{747AC50C-56BA-41F5-A1DC-A11A5ECB86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3BADA-4775-47C1-AFC6-7C131CCE5F6F}" type="doc">
      <dgm:prSet loTypeId="urn:microsoft.com/office/officeart/2005/8/layout/vList5" loCatId="list" qsTypeId="urn:microsoft.com/office/officeart/2005/8/quickstyle/3d7" qsCatId="3D" csTypeId="urn:microsoft.com/office/officeart/2005/8/colors/colorful1" csCatId="colorful" phldr="1"/>
      <dgm:spPr/>
      <dgm:t>
        <a:bodyPr/>
        <a:lstStyle/>
        <a:p>
          <a:endParaRPr lang="de-DE"/>
        </a:p>
      </dgm:t>
    </dgm:pt>
    <dgm:pt modelId="{556B9F80-9D79-4EFF-98D9-ABD45BD799DA}">
      <dgm:prSet phldrT="[Text]"/>
      <dgm:spPr/>
      <dgm:t>
        <a:bodyPr/>
        <a:lstStyle/>
        <a:p>
          <a:r>
            <a:rPr lang="de-DE" dirty="0" smtClean="0"/>
            <a:t>1.Axiom</a:t>
          </a:r>
          <a:endParaRPr lang="de-DE" dirty="0"/>
        </a:p>
      </dgm:t>
    </dgm:pt>
    <dgm:pt modelId="{35D7B793-02F3-4982-9738-2B14D4AF0977}" type="parTrans" cxnId="{E82BDAD0-4353-45C4-8678-2768DF87CB81}">
      <dgm:prSet/>
      <dgm:spPr/>
      <dgm:t>
        <a:bodyPr/>
        <a:lstStyle/>
        <a:p>
          <a:endParaRPr lang="de-DE"/>
        </a:p>
      </dgm:t>
    </dgm:pt>
    <dgm:pt modelId="{C605D0C6-3573-4CCA-938F-1C3667AC1E8B}" type="sibTrans" cxnId="{E82BDAD0-4353-45C4-8678-2768DF87CB81}">
      <dgm:prSet/>
      <dgm:spPr/>
      <dgm:t>
        <a:bodyPr/>
        <a:lstStyle/>
        <a:p>
          <a:endParaRPr lang="de-DE"/>
        </a:p>
      </dgm:t>
    </dgm:pt>
    <dgm:pt modelId="{72752993-5DD9-4EE6-985B-729CD77160B7}">
      <dgm:prSet phldrT="[Text]"/>
      <dgm:spPr/>
      <dgm:t>
        <a:bodyPr/>
        <a:lstStyle/>
        <a:p>
          <a:r>
            <a:rPr lang="de-DE" dirty="0" smtClean="0"/>
            <a:t>2.Axiom</a:t>
          </a:r>
          <a:endParaRPr lang="de-DE" dirty="0"/>
        </a:p>
      </dgm:t>
    </dgm:pt>
    <dgm:pt modelId="{E1F21417-90CF-4818-A8F1-53D315F54B75}" type="parTrans" cxnId="{EC87889F-AD8D-46B9-90E9-3BADF6599ABC}">
      <dgm:prSet/>
      <dgm:spPr/>
      <dgm:t>
        <a:bodyPr/>
        <a:lstStyle/>
        <a:p>
          <a:endParaRPr lang="de-DE"/>
        </a:p>
      </dgm:t>
    </dgm:pt>
    <dgm:pt modelId="{960BC593-20FA-445F-A7B0-BDD55AE9172B}" type="sibTrans" cxnId="{EC87889F-AD8D-46B9-90E9-3BADF6599ABC}">
      <dgm:prSet/>
      <dgm:spPr/>
      <dgm:t>
        <a:bodyPr/>
        <a:lstStyle/>
        <a:p>
          <a:endParaRPr lang="de-DE"/>
        </a:p>
      </dgm:t>
    </dgm:pt>
    <dgm:pt modelId="{1FE62340-234E-4930-AA31-6D58DA8D4FB8}">
      <dgm:prSet phldrT="[Text]"/>
      <dgm:spPr/>
      <dgm:t>
        <a:bodyPr/>
        <a:lstStyle/>
        <a:p>
          <a:r>
            <a:rPr lang="de-DE" dirty="0" smtClean="0"/>
            <a:t>Kommunikation hat immer einen Inhalts- und einen Beziehungsaspekt</a:t>
          </a:r>
          <a:endParaRPr lang="de-DE" dirty="0"/>
        </a:p>
      </dgm:t>
    </dgm:pt>
    <dgm:pt modelId="{D646EAAE-46EB-445E-BC81-FECF07C1F0EC}" type="parTrans" cxnId="{1F903B09-C3DF-4701-BDA4-05758C86AAC1}">
      <dgm:prSet/>
      <dgm:spPr/>
      <dgm:t>
        <a:bodyPr/>
        <a:lstStyle/>
        <a:p>
          <a:endParaRPr lang="de-DE"/>
        </a:p>
      </dgm:t>
    </dgm:pt>
    <dgm:pt modelId="{05F0DE6C-80C4-4AFE-854E-B834E2219102}" type="sibTrans" cxnId="{1F903B09-C3DF-4701-BDA4-05758C86AAC1}">
      <dgm:prSet/>
      <dgm:spPr/>
      <dgm:t>
        <a:bodyPr/>
        <a:lstStyle/>
        <a:p>
          <a:endParaRPr lang="de-DE"/>
        </a:p>
      </dgm:t>
    </dgm:pt>
    <dgm:pt modelId="{CBF8F955-5CC8-444E-906A-CAED010785AB}">
      <dgm:prSet phldrT="[Text]"/>
      <dgm:spPr/>
      <dgm:t>
        <a:bodyPr/>
        <a:lstStyle/>
        <a:p>
          <a:r>
            <a:rPr lang="de-DE" dirty="0" smtClean="0"/>
            <a:t>3.Axiom</a:t>
          </a:r>
          <a:endParaRPr lang="de-DE" dirty="0"/>
        </a:p>
      </dgm:t>
    </dgm:pt>
    <dgm:pt modelId="{B0640145-40FC-4A97-BA8D-1E19AD202F0C}" type="parTrans" cxnId="{920E9EE2-4B0D-46FD-8BCC-F1CC94B7E5F6}">
      <dgm:prSet/>
      <dgm:spPr/>
      <dgm:t>
        <a:bodyPr/>
        <a:lstStyle/>
        <a:p>
          <a:endParaRPr lang="de-DE"/>
        </a:p>
      </dgm:t>
    </dgm:pt>
    <dgm:pt modelId="{935674D8-B5B6-45B7-A3B3-882743538244}" type="sibTrans" cxnId="{920E9EE2-4B0D-46FD-8BCC-F1CC94B7E5F6}">
      <dgm:prSet/>
      <dgm:spPr/>
      <dgm:t>
        <a:bodyPr/>
        <a:lstStyle/>
        <a:p>
          <a:endParaRPr lang="de-DE"/>
        </a:p>
      </dgm:t>
    </dgm:pt>
    <dgm:pt modelId="{8F9DA04B-DA89-4E85-9D65-F49CA8354A22}">
      <dgm:prSet phldrT="[Text]"/>
      <dgm:spPr/>
      <dgm:t>
        <a:bodyPr/>
        <a:lstStyle/>
        <a:p>
          <a:r>
            <a:rPr lang="de-DE" dirty="0" smtClean="0"/>
            <a:t>Die Natur einer Beziehung ist durch die Interpunktion der Kommunikationsabläufe seitens der Partner bedingt</a:t>
          </a:r>
          <a:endParaRPr lang="de-DE" dirty="0"/>
        </a:p>
      </dgm:t>
    </dgm:pt>
    <dgm:pt modelId="{581D4331-D886-4774-931C-816EBFA3A201}" type="parTrans" cxnId="{B1FACA70-A1F3-44D8-8BAA-D5916E51504E}">
      <dgm:prSet/>
      <dgm:spPr/>
      <dgm:t>
        <a:bodyPr/>
        <a:lstStyle/>
        <a:p>
          <a:endParaRPr lang="de-DE"/>
        </a:p>
      </dgm:t>
    </dgm:pt>
    <dgm:pt modelId="{FC3F234A-F375-4D8C-9ACE-E694CA87C668}" type="sibTrans" cxnId="{B1FACA70-A1F3-44D8-8BAA-D5916E51504E}">
      <dgm:prSet/>
      <dgm:spPr/>
      <dgm:t>
        <a:bodyPr/>
        <a:lstStyle/>
        <a:p>
          <a:endParaRPr lang="de-DE"/>
        </a:p>
      </dgm:t>
    </dgm:pt>
    <dgm:pt modelId="{267A95F0-DEE4-45A3-9994-E564C85224CB}">
      <dgm:prSet/>
      <dgm:spPr/>
      <dgm:t>
        <a:bodyPr/>
        <a:lstStyle/>
        <a:p>
          <a:r>
            <a:rPr lang="de-DE" dirty="0" smtClean="0"/>
            <a:t>Kommunikation bedient sich digitaler und analoger Modalitäten</a:t>
          </a:r>
          <a:endParaRPr lang="de-DE" dirty="0"/>
        </a:p>
      </dgm:t>
    </dgm:pt>
    <dgm:pt modelId="{DD401048-750E-4234-A090-605C2841C505}" type="parTrans" cxnId="{7832955A-6FDE-40F9-86A5-C9464C7EF590}">
      <dgm:prSet/>
      <dgm:spPr/>
      <dgm:t>
        <a:bodyPr/>
        <a:lstStyle/>
        <a:p>
          <a:endParaRPr lang="de-DE"/>
        </a:p>
      </dgm:t>
    </dgm:pt>
    <dgm:pt modelId="{58E578CE-1F5D-45E0-8DA9-F255843FA742}" type="sibTrans" cxnId="{7832955A-6FDE-40F9-86A5-C9464C7EF590}">
      <dgm:prSet/>
      <dgm:spPr/>
      <dgm:t>
        <a:bodyPr/>
        <a:lstStyle/>
        <a:p>
          <a:endParaRPr lang="de-DE"/>
        </a:p>
      </dgm:t>
    </dgm:pt>
    <dgm:pt modelId="{1FDF87D7-6ECF-4E23-BD58-21535BCC35EA}">
      <dgm:prSet/>
      <dgm:spPr/>
      <dgm:t>
        <a:bodyPr/>
        <a:lstStyle/>
        <a:p>
          <a:r>
            <a:rPr lang="de-DE" dirty="0" smtClean="0"/>
            <a:t>Kommunikation verläuft entweder symmetrisch oder komplementär</a:t>
          </a:r>
          <a:endParaRPr lang="de-DE" dirty="0"/>
        </a:p>
      </dgm:t>
    </dgm:pt>
    <dgm:pt modelId="{5E788CB5-FF8A-4F6F-A21C-B8632BAF95E6}" type="parTrans" cxnId="{F0270605-CBFF-4063-B4C8-93E06CD380D9}">
      <dgm:prSet/>
      <dgm:spPr/>
      <dgm:t>
        <a:bodyPr/>
        <a:lstStyle/>
        <a:p>
          <a:endParaRPr lang="de-DE"/>
        </a:p>
      </dgm:t>
    </dgm:pt>
    <dgm:pt modelId="{609C6E3B-3FA8-41D1-9314-4E6A8902D261}" type="sibTrans" cxnId="{F0270605-CBFF-4063-B4C8-93E06CD380D9}">
      <dgm:prSet/>
      <dgm:spPr/>
      <dgm:t>
        <a:bodyPr/>
        <a:lstStyle/>
        <a:p>
          <a:endParaRPr lang="de-DE"/>
        </a:p>
      </dgm:t>
    </dgm:pt>
    <dgm:pt modelId="{3A382983-DA5A-4275-A90F-07D1E6608CA8}">
      <dgm:prSet/>
      <dgm:spPr/>
      <dgm:t>
        <a:bodyPr/>
        <a:lstStyle/>
        <a:p>
          <a:r>
            <a:rPr lang="de-DE" dirty="0" smtClean="0"/>
            <a:t>4.Axiom</a:t>
          </a:r>
          <a:endParaRPr lang="de-DE" dirty="0"/>
        </a:p>
      </dgm:t>
    </dgm:pt>
    <dgm:pt modelId="{191AC74A-D66A-4FE9-AD94-C4FAFF624FA9}" type="parTrans" cxnId="{3B3D5058-C27A-41A6-AE29-7D294F4D4B76}">
      <dgm:prSet/>
      <dgm:spPr/>
      <dgm:t>
        <a:bodyPr/>
        <a:lstStyle/>
        <a:p>
          <a:endParaRPr lang="de-DE"/>
        </a:p>
      </dgm:t>
    </dgm:pt>
    <dgm:pt modelId="{FF0B3506-A17A-4ED5-9057-EC90A49846C2}" type="sibTrans" cxnId="{3B3D5058-C27A-41A6-AE29-7D294F4D4B76}">
      <dgm:prSet/>
      <dgm:spPr/>
      <dgm:t>
        <a:bodyPr/>
        <a:lstStyle/>
        <a:p>
          <a:endParaRPr lang="de-DE"/>
        </a:p>
      </dgm:t>
    </dgm:pt>
    <dgm:pt modelId="{8BCED0F9-D700-49D2-8DE6-44733DA7B933}">
      <dgm:prSet/>
      <dgm:spPr/>
      <dgm:t>
        <a:bodyPr/>
        <a:lstStyle/>
        <a:p>
          <a:r>
            <a:rPr lang="de-DE" dirty="0" smtClean="0"/>
            <a:t>5.Axiom</a:t>
          </a:r>
          <a:endParaRPr lang="de-DE" dirty="0"/>
        </a:p>
      </dgm:t>
    </dgm:pt>
    <dgm:pt modelId="{991A5899-AAC0-49D3-BA05-C3B9B8726DBC}" type="parTrans" cxnId="{67947369-77B2-4063-87D8-18AC44164168}">
      <dgm:prSet/>
      <dgm:spPr/>
      <dgm:t>
        <a:bodyPr/>
        <a:lstStyle/>
        <a:p>
          <a:endParaRPr lang="de-DE"/>
        </a:p>
      </dgm:t>
    </dgm:pt>
    <dgm:pt modelId="{B945D4F9-D6D2-45F0-887D-19FB0A0B3BC0}" type="sibTrans" cxnId="{67947369-77B2-4063-87D8-18AC44164168}">
      <dgm:prSet/>
      <dgm:spPr/>
      <dgm:t>
        <a:bodyPr/>
        <a:lstStyle/>
        <a:p>
          <a:endParaRPr lang="de-DE"/>
        </a:p>
      </dgm:t>
    </dgm:pt>
    <dgm:pt modelId="{6F0C704A-C619-4D6F-AB62-49DC085C8228}">
      <dgm:prSet phldrT="[Text]"/>
      <dgm:spPr/>
      <dgm:t>
        <a:bodyPr/>
        <a:lstStyle/>
        <a:p>
          <a:r>
            <a:rPr lang="de-DE" dirty="0" smtClean="0"/>
            <a:t>Mann kann nicht </a:t>
          </a:r>
          <a:r>
            <a:rPr lang="de-DE" dirty="0" err="1" smtClean="0"/>
            <a:t>nicht</a:t>
          </a:r>
          <a:r>
            <a:rPr lang="de-DE" dirty="0" smtClean="0"/>
            <a:t> kommunizieren</a:t>
          </a:r>
          <a:endParaRPr lang="de-DE" dirty="0"/>
        </a:p>
      </dgm:t>
    </dgm:pt>
    <dgm:pt modelId="{76463854-4AE3-41EC-9D5E-84BDD9E580E9}" type="sibTrans" cxnId="{3DD1DC4E-EE0A-4EF1-89A3-10D7370707E0}">
      <dgm:prSet/>
      <dgm:spPr/>
      <dgm:t>
        <a:bodyPr/>
        <a:lstStyle/>
        <a:p>
          <a:endParaRPr lang="de-DE"/>
        </a:p>
      </dgm:t>
    </dgm:pt>
    <dgm:pt modelId="{47B41677-E85F-46F1-867A-901BCEB3BC57}" type="parTrans" cxnId="{3DD1DC4E-EE0A-4EF1-89A3-10D7370707E0}">
      <dgm:prSet/>
      <dgm:spPr/>
      <dgm:t>
        <a:bodyPr/>
        <a:lstStyle/>
        <a:p>
          <a:endParaRPr lang="de-DE"/>
        </a:p>
      </dgm:t>
    </dgm:pt>
    <dgm:pt modelId="{46ECF0B7-AADC-4348-916C-8F8712938C2C}" type="pres">
      <dgm:prSet presAssocID="{1133BADA-4775-47C1-AFC6-7C131CCE5F6F}" presName="Name0" presStyleCnt="0">
        <dgm:presLayoutVars>
          <dgm:dir/>
          <dgm:animLvl val="lvl"/>
          <dgm:resizeHandles val="exact"/>
        </dgm:presLayoutVars>
      </dgm:prSet>
      <dgm:spPr/>
      <dgm:t>
        <a:bodyPr/>
        <a:lstStyle/>
        <a:p>
          <a:endParaRPr lang="de-DE"/>
        </a:p>
      </dgm:t>
    </dgm:pt>
    <dgm:pt modelId="{79D17CE5-8E16-4A6C-8FEB-73B5F4A97B3C}" type="pres">
      <dgm:prSet presAssocID="{556B9F80-9D79-4EFF-98D9-ABD45BD799DA}" presName="linNode" presStyleCnt="0"/>
      <dgm:spPr/>
    </dgm:pt>
    <dgm:pt modelId="{1AC61220-1A31-426A-B1C7-29FCF7977EC0}" type="pres">
      <dgm:prSet presAssocID="{556B9F80-9D79-4EFF-98D9-ABD45BD799DA}" presName="parentText" presStyleLbl="node1" presStyleIdx="0" presStyleCnt="5" custLinFactNeighborX="-31087" custLinFactNeighborY="-11385">
        <dgm:presLayoutVars>
          <dgm:chMax val="1"/>
          <dgm:bulletEnabled val="1"/>
        </dgm:presLayoutVars>
      </dgm:prSet>
      <dgm:spPr/>
      <dgm:t>
        <a:bodyPr/>
        <a:lstStyle/>
        <a:p>
          <a:endParaRPr lang="de-DE"/>
        </a:p>
      </dgm:t>
    </dgm:pt>
    <dgm:pt modelId="{728419F5-9E6B-4AFC-9194-F9699CD7485B}" type="pres">
      <dgm:prSet presAssocID="{556B9F80-9D79-4EFF-98D9-ABD45BD799DA}" presName="descendantText" presStyleLbl="alignAccFollowNode1" presStyleIdx="0" presStyleCnt="5">
        <dgm:presLayoutVars>
          <dgm:bulletEnabled val="1"/>
        </dgm:presLayoutVars>
      </dgm:prSet>
      <dgm:spPr/>
      <dgm:t>
        <a:bodyPr/>
        <a:lstStyle/>
        <a:p>
          <a:endParaRPr lang="de-DE"/>
        </a:p>
      </dgm:t>
    </dgm:pt>
    <dgm:pt modelId="{21DD30B3-1123-4268-A264-04F8122EA0DD}" type="pres">
      <dgm:prSet presAssocID="{C605D0C6-3573-4CCA-938F-1C3667AC1E8B}" presName="sp" presStyleCnt="0"/>
      <dgm:spPr/>
    </dgm:pt>
    <dgm:pt modelId="{13EB25A7-9689-4451-BCA9-EBEAD26C163E}" type="pres">
      <dgm:prSet presAssocID="{72752993-5DD9-4EE6-985B-729CD77160B7}" presName="linNode" presStyleCnt="0"/>
      <dgm:spPr/>
    </dgm:pt>
    <dgm:pt modelId="{88FBFA7D-6880-4570-93B1-99CEB149A422}" type="pres">
      <dgm:prSet presAssocID="{72752993-5DD9-4EE6-985B-729CD77160B7}" presName="parentText" presStyleLbl="node1" presStyleIdx="1" presStyleCnt="5" custLinFactNeighborX="-1383" custLinFactNeighborY="-687">
        <dgm:presLayoutVars>
          <dgm:chMax val="1"/>
          <dgm:bulletEnabled val="1"/>
        </dgm:presLayoutVars>
      </dgm:prSet>
      <dgm:spPr/>
      <dgm:t>
        <a:bodyPr/>
        <a:lstStyle/>
        <a:p>
          <a:endParaRPr lang="de-DE"/>
        </a:p>
      </dgm:t>
    </dgm:pt>
    <dgm:pt modelId="{1F91386C-16C0-460C-B117-1C2442D7FE4C}" type="pres">
      <dgm:prSet presAssocID="{72752993-5DD9-4EE6-985B-729CD77160B7}" presName="descendantText" presStyleLbl="alignAccFollowNode1" presStyleIdx="1" presStyleCnt="5">
        <dgm:presLayoutVars>
          <dgm:bulletEnabled val="1"/>
        </dgm:presLayoutVars>
      </dgm:prSet>
      <dgm:spPr/>
      <dgm:t>
        <a:bodyPr/>
        <a:lstStyle/>
        <a:p>
          <a:endParaRPr lang="de-DE"/>
        </a:p>
      </dgm:t>
    </dgm:pt>
    <dgm:pt modelId="{B6B4ED98-4046-4CD4-A382-2A3EC04414C3}" type="pres">
      <dgm:prSet presAssocID="{960BC593-20FA-445F-A7B0-BDD55AE9172B}" presName="sp" presStyleCnt="0"/>
      <dgm:spPr/>
    </dgm:pt>
    <dgm:pt modelId="{90B6C377-1E63-4FC5-9F1B-D90DABC687EA}" type="pres">
      <dgm:prSet presAssocID="{CBF8F955-5CC8-444E-906A-CAED010785AB}" presName="linNode" presStyleCnt="0"/>
      <dgm:spPr/>
    </dgm:pt>
    <dgm:pt modelId="{D532BD2A-0E04-4470-B108-3BC99659AE2D}" type="pres">
      <dgm:prSet presAssocID="{CBF8F955-5CC8-444E-906A-CAED010785AB}" presName="parentText" presStyleLbl="node1" presStyleIdx="2" presStyleCnt="5">
        <dgm:presLayoutVars>
          <dgm:chMax val="1"/>
          <dgm:bulletEnabled val="1"/>
        </dgm:presLayoutVars>
      </dgm:prSet>
      <dgm:spPr/>
      <dgm:t>
        <a:bodyPr/>
        <a:lstStyle/>
        <a:p>
          <a:endParaRPr lang="de-DE"/>
        </a:p>
      </dgm:t>
    </dgm:pt>
    <dgm:pt modelId="{9008198D-8D37-42B9-9EF9-A03A29C98528}" type="pres">
      <dgm:prSet presAssocID="{CBF8F955-5CC8-444E-906A-CAED010785AB}" presName="descendantText" presStyleLbl="alignAccFollowNode1" presStyleIdx="2" presStyleCnt="5">
        <dgm:presLayoutVars>
          <dgm:bulletEnabled val="1"/>
        </dgm:presLayoutVars>
      </dgm:prSet>
      <dgm:spPr/>
      <dgm:t>
        <a:bodyPr/>
        <a:lstStyle/>
        <a:p>
          <a:endParaRPr lang="de-DE"/>
        </a:p>
      </dgm:t>
    </dgm:pt>
    <dgm:pt modelId="{8CE7190F-5F20-408A-AAF8-2A7B975403C7}" type="pres">
      <dgm:prSet presAssocID="{935674D8-B5B6-45B7-A3B3-882743538244}" presName="sp" presStyleCnt="0"/>
      <dgm:spPr/>
    </dgm:pt>
    <dgm:pt modelId="{34AE3566-4765-4B4C-95FF-279FFE587849}" type="pres">
      <dgm:prSet presAssocID="{3A382983-DA5A-4275-A90F-07D1E6608CA8}" presName="linNode" presStyleCnt="0"/>
      <dgm:spPr/>
    </dgm:pt>
    <dgm:pt modelId="{3D4953B6-5A82-4D8B-9A6D-0322C2D6F67E}" type="pres">
      <dgm:prSet presAssocID="{3A382983-DA5A-4275-A90F-07D1E6608CA8}" presName="parentText" presStyleLbl="node1" presStyleIdx="3" presStyleCnt="5">
        <dgm:presLayoutVars>
          <dgm:chMax val="1"/>
          <dgm:bulletEnabled val="1"/>
        </dgm:presLayoutVars>
      </dgm:prSet>
      <dgm:spPr/>
      <dgm:t>
        <a:bodyPr/>
        <a:lstStyle/>
        <a:p>
          <a:endParaRPr lang="de-DE"/>
        </a:p>
      </dgm:t>
    </dgm:pt>
    <dgm:pt modelId="{BE4C826E-BD9A-4670-9072-503AF1CEBB57}" type="pres">
      <dgm:prSet presAssocID="{3A382983-DA5A-4275-A90F-07D1E6608CA8}" presName="descendantText" presStyleLbl="alignAccFollowNode1" presStyleIdx="3" presStyleCnt="5">
        <dgm:presLayoutVars>
          <dgm:bulletEnabled val="1"/>
        </dgm:presLayoutVars>
      </dgm:prSet>
      <dgm:spPr/>
      <dgm:t>
        <a:bodyPr/>
        <a:lstStyle/>
        <a:p>
          <a:endParaRPr lang="de-DE"/>
        </a:p>
      </dgm:t>
    </dgm:pt>
    <dgm:pt modelId="{049DB6EA-873E-433C-9AB5-CFD77AD9BB49}" type="pres">
      <dgm:prSet presAssocID="{FF0B3506-A17A-4ED5-9057-EC90A49846C2}" presName="sp" presStyleCnt="0"/>
      <dgm:spPr/>
    </dgm:pt>
    <dgm:pt modelId="{9771A01C-95A7-4943-8613-1B8DE7764594}" type="pres">
      <dgm:prSet presAssocID="{8BCED0F9-D700-49D2-8DE6-44733DA7B933}" presName="linNode" presStyleCnt="0"/>
      <dgm:spPr/>
    </dgm:pt>
    <dgm:pt modelId="{FD17795E-3B01-46DB-80C5-AA8B8583D2D8}" type="pres">
      <dgm:prSet presAssocID="{8BCED0F9-D700-49D2-8DE6-44733DA7B933}" presName="parentText" presStyleLbl="node1" presStyleIdx="4" presStyleCnt="5">
        <dgm:presLayoutVars>
          <dgm:chMax val="1"/>
          <dgm:bulletEnabled val="1"/>
        </dgm:presLayoutVars>
      </dgm:prSet>
      <dgm:spPr/>
      <dgm:t>
        <a:bodyPr/>
        <a:lstStyle/>
        <a:p>
          <a:endParaRPr lang="de-DE"/>
        </a:p>
      </dgm:t>
    </dgm:pt>
    <dgm:pt modelId="{747AC50C-56BA-41F5-A1DC-A11A5ECB86C3}" type="pres">
      <dgm:prSet presAssocID="{8BCED0F9-D700-49D2-8DE6-44733DA7B933}" presName="descendantText" presStyleLbl="alignAccFollowNode1" presStyleIdx="4" presStyleCnt="5">
        <dgm:presLayoutVars>
          <dgm:bulletEnabled val="1"/>
        </dgm:presLayoutVars>
      </dgm:prSet>
      <dgm:spPr/>
      <dgm:t>
        <a:bodyPr/>
        <a:lstStyle/>
        <a:p>
          <a:endParaRPr lang="de-DE"/>
        </a:p>
      </dgm:t>
    </dgm:pt>
  </dgm:ptLst>
  <dgm:cxnLst>
    <dgm:cxn modelId="{3DD1DC4E-EE0A-4EF1-89A3-10D7370707E0}" srcId="{556B9F80-9D79-4EFF-98D9-ABD45BD799DA}" destId="{6F0C704A-C619-4D6F-AB62-49DC085C8228}" srcOrd="0" destOrd="0" parTransId="{47B41677-E85F-46F1-867A-901BCEB3BC57}" sibTransId="{76463854-4AE3-41EC-9D5E-84BDD9E580E9}"/>
    <dgm:cxn modelId="{EDE88ADB-3956-4FE2-B05B-2187B1C6CB0E}" type="presOf" srcId="{267A95F0-DEE4-45A3-9994-E564C85224CB}" destId="{BE4C826E-BD9A-4670-9072-503AF1CEBB57}" srcOrd="0" destOrd="0" presId="urn:microsoft.com/office/officeart/2005/8/layout/vList5"/>
    <dgm:cxn modelId="{B1FACA70-A1F3-44D8-8BAA-D5916E51504E}" srcId="{CBF8F955-5CC8-444E-906A-CAED010785AB}" destId="{8F9DA04B-DA89-4E85-9D65-F49CA8354A22}" srcOrd="0" destOrd="0" parTransId="{581D4331-D886-4774-931C-816EBFA3A201}" sibTransId="{FC3F234A-F375-4D8C-9ACE-E694CA87C668}"/>
    <dgm:cxn modelId="{EC87889F-AD8D-46B9-90E9-3BADF6599ABC}" srcId="{1133BADA-4775-47C1-AFC6-7C131CCE5F6F}" destId="{72752993-5DD9-4EE6-985B-729CD77160B7}" srcOrd="1" destOrd="0" parTransId="{E1F21417-90CF-4818-A8F1-53D315F54B75}" sibTransId="{960BC593-20FA-445F-A7B0-BDD55AE9172B}"/>
    <dgm:cxn modelId="{F88B4774-15F4-4310-ABC6-3D502ABAC464}" type="presOf" srcId="{1FE62340-234E-4930-AA31-6D58DA8D4FB8}" destId="{1F91386C-16C0-460C-B117-1C2442D7FE4C}" srcOrd="0" destOrd="0" presId="urn:microsoft.com/office/officeart/2005/8/layout/vList5"/>
    <dgm:cxn modelId="{1F903B09-C3DF-4701-BDA4-05758C86AAC1}" srcId="{72752993-5DD9-4EE6-985B-729CD77160B7}" destId="{1FE62340-234E-4930-AA31-6D58DA8D4FB8}" srcOrd="0" destOrd="0" parTransId="{D646EAAE-46EB-445E-BC81-FECF07C1F0EC}" sibTransId="{05F0DE6C-80C4-4AFE-854E-B834E2219102}"/>
    <dgm:cxn modelId="{E82BDAD0-4353-45C4-8678-2768DF87CB81}" srcId="{1133BADA-4775-47C1-AFC6-7C131CCE5F6F}" destId="{556B9F80-9D79-4EFF-98D9-ABD45BD799DA}" srcOrd="0" destOrd="0" parTransId="{35D7B793-02F3-4982-9738-2B14D4AF0977}" sibTransId="{C605D0C6-3573-4CCA-938F-1C3667AC1E8B}"/>
    <dgm:cxn modelId="{F0270605-CBFF-4063-B4C8-93E06CD380D9}" srcId="{8BCED0F9-D700-49D2-8DE6-44733DA7B933}" destId="{1FDF87D7-6ECF-4E23-BD58-21535BCC35EA}" srcOrd="0" destOrd="0" parTransId="{5E788CB5-FF8A-4F6F-A21C-B8632BAF95E6}" sibTransId="{609C6E3B-3FA8-41D1-9314-4E6A8902D261}"/>
    <dgm:cxn modelId="{3B3D5058-C27A-41A6-AE29-7D294F4D4B76}" srcId="{1133BADA-4775-47C1-AFC6-7C131CCE5F6F}" destId="{3A382983-DA5A-4275-A90F-07D1E6608CA8}" srcOrd="3" destOrd="0" parTransId="{191AC74A-D66A-4FE9-AD94-C4FAFF624FA9}" sibTransId="{FF0B3506-A17A-4ED5-9057-EC90A49846C2}"/>
    <dgm:cxn modelId="{67947369-77B2-4063-87D8-18AC44164168}" srcId="{1133BADA-4775-47C1-AFC6-7C131CCE5F6F}" destId="{8BCED0F9-D700-49D2-8DE6-44733DA7B933}" srcOrd="4" destOrd="0" parTransId="{991A5899-AAC0-49D3-BA05-C3B9B8726DBC}" sibTransId="{B945D4F9-D6D2-45F0-887D-19FB0A0B3BC0}"/>
    <dgm:cxn modelId="{CAA2D45E-D060-45F7-BD28-BBD929B66AD0}" type="presOf" srcId="{1133BADA-4775-47C1-AFC6-7C131CCE5F6F}" destId="{46ECF0B7-AADC-4348-916C-8F8712938C2C}" srcOrd="0" destOrd="0" presId="urn:microsoft.com/office/officeart/2005/8/layout/vList5"/>
    <dgm:cxn modelId="{1D84A401-67FA-4DBA-8081-A3E759B8AF15}" type="presOf" srcId="{1FDF87D7-6ECF-4E23-BD58-21535BCC35EA}" destId="{747AC50C-56BA-41F5-A1DC-A11A5ECB86C3}" srcOrd="0" destOrd="0" presId="urn:microsoft.com/office/officeart/2005/8/layout/vList5"/>
    <dgm:cxn modelId="{7832955A-6FDE-40F9-86A5-C9464C7EF590}" srcId="{3A382983-DA5A-4275-A90F-07D1E6608CA8}" destId="{267A95F0-DEE4-45A3-9994-E564C85224CB}" srcOrd="0" destOrd="0" parTransId="{DD401048-750E-4234-A090-605C2841C505}" sibTransId="{58E578CE-1F5D-45E0-8DA9-F255843FA742}"/>
    <dgm:cxn modelId="{28AEF323-5BC6-48A7-A66B-A8E50080219C}" type="presOf" srcId="{8F9DA04B-DA89-4E85-9D65-F49CA8354A22}" destId="{9008198D-8D37-42B9-9EF9-A03A29C98528}" srcOrd="0" destOrd="0" presId="urn:microsoft.com/office/officeart/2005/8/layout/vList5"/>
    <dgm:cxn modelId="{6349E169-666B-441B-9D4B-F3D528209518}" type="presOf" srcId="{3A382983-DA5A-4275-A90F-07D1E6608CA8}" destId="{3D4953B6-5A82-4D8B-9A6D-0322C2D6F67E}" srcOrd="0" destOrd="0" presId="urn:microsoft.com/office/officeart/2005/8/layout/vList5"/>
    <dgm:cxn modelId="{920E9EE2-4B0D-46FD-8BCC-F1CC94B7E5F6}" srcId="{1133BADA-4775-47C1-AFC6-7C131CCE5F6F}" destId="{CBF8F955-5CC8-444E-906A-CAED010785AB}" srcOrd="2" destOrd="0" parTransId="{B0640145-40FC-4A97-BA8D-1E19AD202F0C}" sibTransId="{935674D8-B5B6-45B7-A3B3-882743538244}"/>
    <dgm:cxn modelId="{82F31997-5306-453B-980C-220678599F1A}" type="presOf" srcId="{6F0C704A-C619-4D6F-AB62-49DC085C8228}" destId="{728419F5-9E6B-4AFC-9194-F9699CD7485B}" srcOrd="0" destOrd="0" presId="urn:microsoft.com/office/officeart/2005/8/layout/vList5"/>
    <dgm:cxn modelId="{392AC6B6-6862-44FC-A7DC-A24A4248CCD0}" type="presOf" srcId="{72752993-5DD9-4EE6-985B-729CD77160B7}" destId="{88FBFA7D-6880-4570-93B1-99CEB149A422}" srcOrd="0" destOrd="0" presId="urn:microsoft.com/office/officeart/2005/8/layout/vList5"/>
    <dgm:cxn modelId="{F9E3A27B-C10E-4CFD-A5E0-262838F7FAA5}" type="presOf" srcId="{8BCED0F9-D700-49D2-8DE6-44733DA7B933}" destId="{FD17795E-3B01-46DB-80C5-AA8B8583D2D8}" srcOrd="0" destOrd="0" presId="urn:microsoft.com/office/officeart/2005/8/layout/vList5"/>
    <dgm:cxn modelId="{42FF1BC7-E76A-42E4-9879-B22E7FC0C207}" type="presOf" srcId="{CBF8F955-5CC8-444E-906A-CAED010785AB}" destId="{D532BD2A-0E04-4470-B108-3BC99659AE2D}" srcOrd="0" destOrd="0" presId="urn:microsoft.com/office/officeart/2005/8/layout/vList5"/>
    <dgm:cxn modelId="{2DFD0400-B27E-43C4-8A95-9A35E0BB56C0}" type="presOf" srcId="{556B9F80-9D79-4EFF-98D9-ABD45BD799DA}" destId="{1AC61220-1A31-426A-B1C7-29FCF7977EC0}" srcOrd="0" destOrd="0" presId="urn:microsoft.com/office/officeart/2005/8/layout/vList5"/>
    <dgm:cxn modelId="{8F589FA1-F211-4DC5-907C-A9C31989DDD8}" type="presParOf" srcId="{46ECF0B7-AADC-4348-916C-8F8712938C2C}" destId="{79D17CE5-8E16-4A6C-8FEB-73B5F4A97B3C}" srcOrd="0" destOrd="0" presId="urn:microsoft.com/office/officeart/2005/8/layout/vList5"/>
    <dgm:cxn modelId="{5D749A3F-48C2-43C1-99D2-FCD727303F09}" type="presParOf" srcId="{79D17CE5-8E16-4A6C-8FEB-73B5F4A97B3C}" destId="{1AC61220-1A31-426A-B1C7-29FCF7977EC0}" srcOrd="0" destOrd="0" presId="urn:microsoft.com/office/officeart/2005/8/layout/vList5"/>
    <dgm:cxn modelId="{C4F1B06D-8EDE-49A1-8BB6-BCF946517FE8}" type="presParOf" srcId="{79D17CE5-8E16-4A6C-8FEB-73B5F4A97B3C}" destId="{728419F5-9E6B-4AFC-9194-F9699CD7485B}" srcOrd="1" destOrd="0" presId="urn:microsoft.com/office/officeart/2005/8/layout/vList5"/>
    <dgm:cxn modelId="{B1804111-0D11-49B6-BB52-CEE5C58DC9AC}" type="presParOf" srcId="{46ECF0B7-AADC-4348-916C-8F8712938C2C}" destId="{21DD30B3-1123-4268-A264-04F8122EA0DD}" srcOrd="1" destOrd="0" presId="urn:microsoft.com/office/officeart/2005/8/layout/vList5"/>
    <dgm:cxn modelId="{98DF7B7A-C32D-40E8-B5A9-E2A75750B8FC}" type="presParOf" srcId="{46ECF0B7-AADC-4348-916C-8F8712938C2C}" destId="{13EB25A7-9689-4451-BCA9-EBEAD26C163E}" srcOrd="2" destOrd="0" presId="urn:microsoft.com/office/officeart/2005/8/layout/vList5"/>
    <dgm:cxn modelId="{63ABA4CF-BF68-49FC-971A-614F523371B1}" type="presParOf" srcId="{13EB25A7-9689-4451-BCA9-EBEAD26C163E}" destId="{88FBFA7D-6880-4570-93B1-99CEB149A422}" srcOrd="0" destOrd="0" presId="urn:microsoft.com/office/officeart/2005/8/layout/vList5"/>
    <dgm:cxn modelId="{23D2EE44-3A7A-4924-B60C-723B484A3225}" type="presParOf" srcId="{13EB25A7-9689-4451-BCA9-EBEAD26C163E}" destId="{1F91386C-16C0-460C-B117-1C2442D7FE4C}" srcOrd="1" destOrd="0" presId="urn:microsoft.com/office/officeart/2005/8/layout/vList5"/>
    <dgm:cxn modelId="{B96F3FE5-8A19-4F61-AE3D-7D1E9A0B2ED1}" type="presParOf" srcId="{46ECF0B7-AADC-4348-916C-8F8712938C2C}" destId="{B6B4ED98-4046-4CD4-A382-2A3EC04414C3}" srcOrd="3" destOrd="0" presId="urn:microsoft.com/office/officeart/2005/8/layout/vList5"/>
    <dgm:cxn modelId="{45751D5A-B5EC-44C6-8678-AEBE0C04FD93}" type="presParOf" srcId="{46ECF0B7-AADC-4348-916C-8F8712938C2C}" destId="{90B6C377-1E63-4FC5-9F1B-D90DABC687EA}" srcOrd="4" destOrd="0" presId="urn:microsoft.com/office/officeart/2005/8/layout/vList5"/>
    <dgm:cxn modelId="{51837DAE-F427-4E6C-8260-070BAED73507}" type="presParOf" srcId="{90B6C377-1E63-4FC5-9F1B-D90DABC687EA}" destId="{D532BD2A-0E04-4470-B108-3BC99659AE2D}" srcOrd="0" destOrd="0" presId="urn:microsoft.com/office/officeart/2005/8/layout/vList5"/>
    <dgm:cxn modelId="{53BF61CD-1C69-43BB-A4B0-5C3E42353D24}" type="presParOf" srcId="{90B6C377-1E63-4FC5-9F1B-D90DABC687EA}" destId="{9008198D-8D37-42B9-9EF9-A03A29C98528}" srcOrd="1" destOrd="0" presId="urn:microsoft.com/office/officeart/2005/8/layout/vList5"/>
    <dgm:cxn modelId="{A5C038FE-AAE7-485A-9F7B-A92FAC06E111}" type="presParOf" srcId="{46ECF0B7-AADC-4348-916C-8F8712938C2C}" destId="{8CE7190F-5F20-408A-AAF8-2A7B975403C7}" srcOrd="5" destOrd="0" presId="urn:microsoft.com/office/officeart/2005/8/layout/vList5"/>
    <dgm:cxn modelId="{C0C9EEE0-CA5A-4A3F-9D9A-EBB4C872308C}" type="presParOf" srcId="{46ECF0B7-AADC-4348-916C-8F8712938C2C}" destId="{34AE3566-4765-4B4C-95FF-279FFE587849}" srcOrd="6" destOrd="0" presId="urn:microsoft.com/office/officeart/2005/8/layout/vList5"/>
    <dgm:cxn modelId="{07C8EED5-2803-4484-B8C4-51C59BF1594A}" type="presParOf" srcId="{34AE3566-4765-4B4C-95FF-279FFE587849}" destId="{3D4953B6-5A82-4D8B-9A6D-0322C2D6F67E}" srcOrd="0" destOrd="0" presId="urn:microsoft.com/office/officeart/2005/8/layout/vList5"/>
    <dgm:cxn modelId="{35CB3481-C2F5-4965-AE32-FF5BA6803BCC}" type="presParOf" srcId="{34AE3566-4765-4B4C-95FF-279FFE587849}" destId="{BE4C826E-BD9A-4670-9072-503AF1CEBB57}" srcOrd="1" destOrd="0" presId="urn:microsoft.com/office/officeart/2005/8/layout/vList5"/>
    <dgm:cxn modelId="{8D419D9E-89CD-407A-B687-5B0AA0AC5ED0}" type="presParOf" srcId="{46ECF0B7-AADC-4348-916C-8F8712938C2C}" destId="{049DB6EA-873E-433C-9AB5-CFD77AD9BB49}" srcOrd="7" destOrd="0" presId="urn:microsoft.com/office/officeart/2005/8/layout/vList5"/>
    <dgm:cxn modelId="{A5516BF7-E9F7-44CB-9B21-195EC0C621BC}" type="presParOf" srcId="{46ECF0B7-AADC-4348-916C-8F8712938C2C}" destId="{9771A01C-95A7-4943-8613-1B8DE7764594}" srcOrd="8" destOrd="0" presId="urn:microsoft.com/office/officeart/2005/8/layout/vList5"/>
    <dgm:cxn modelId="{14669A54-6310-4664-98E6-11D468836C95}" type="presParOf" srcId="{9771A01C-95A7-4943-8613-1B8DE7764594}" destId="{FD17795E-3B01-46DB-80C5-AA8B8583D2D8}" srcOrd="0" destOrd="0" presId="urn:microsoft.com/office/officeart/2005/8/layout/vList5"/>
    <dgm:cxn modelId="{F4B1A5A8-C98A-46D1-A1E4-C72649E8BCB4}" type="presParOf" srcId="{9771A01C-95A7-4943-8613-1B8DE7764594}" destId="{747AC50C-56BA-41F5-A1DC-A11A5ECB86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B4D8D-DC66-4ED3-A112-BF7BB17B35C8}" type="doc">
      <dgm:prSet loTypeId="urn:microsoft.com/office/officeart/2005/8/layout/venn1" loCatId="relationship" qsTypeId="urn:microsoft.com/office/officeart/2005/8/quickstyle/simple1" qsCatId="simple" csTypeId="urn:microsoft.com/office/officeart/2005/8/colors/accent1_2" csCatId="accent1" phldr="1"/>
      <dgm:spPr/>
    </dgm:pt>
    <dgm:pt modelId="{55A9FC37-EA02-40E6-B4F9-6F3F5B70AC37}" type="pres">
      <dgm:prSet presAssocID="{C5AB4D8D-DC66-4ED3-A112-BF7BB17B35C8}" presName="compositeShape" presStyleCnt="0">
        <dgm:presLayoutVars>
          <dgm:chMax val="7"/>
          <dgm:dir/>
          <dgm:resizeHandles val="exact"/>
        </dgm:presLayoutVars>
      </dgm:prSet>
      <dgm:spPr/>
    </dgm:pt>
  </dgm:ptLst>
  <dgm:cxnLst>
    <dgm:cxn modelId="{00821750-9DE7-4B17-A4F1-F02AAC69138E}" type="presOf" srcId="{C5AB4D8D-DC66-4ED3-A112-BF7BB17B35C8}" destId="{55A9FC37-EA02-40E6-B4F9-6F3F5B70AC3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10A120-A1A8-43BE-9B54-FDD89B1C78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e-DE"/>
        </a:p>
      </dgm:t>
    </dgm:pt>
    <dgm:pt modelId="{6ADFA650-9BFC-42A4-B804-775343379EE1}">
      <dgm:prSet phldrT="[Text]"/>
      <dgm:spPr>
        <a:solidFill>
          <a:srgbClr val="00B050"/>
        </a:solidFill>
      </dgm:spPr>
      <dgm:t>
        <a:bodyPr/>
        <a:lstStyle/>
        <a:p>
          <a:r>
            <a:rPr lang="de-DE" dirty="0" smtClean="0"/>
            <a:t>Eure Informationen</a:t>
          </a:r>
          <a:endParaRPr lang="de-DE" dirty="0"/>
        </a:p>
      </dgm:t>
    </dgm:pt>
    <dgm:pt modelId="{A111F783-AB56-43E2-B63A-BC71D4DA6EAF}" type="parTrans" cxnId="{DBACBA02-9A1F-46E2-94D8-BD6BFEACDFB3}">
      <dgm:prSet/>
      <dgm:spPr/>
      <dgm:t>
        <a:bodyPr/>
        <a:lstStyle/>
        <a:p>
          <a:endParaRPr lang="de-DE"/>
        </a:p>
      </dgm:t>
    </dgm:pt>
    <dgm:pt modelId="{684D28E2-2416-4956-A88B-D67395B060AD}" type="sibTrans" cxnId="{DBACBA02-9A1F-46E2-94D8-BD6BFEACDFB3}">
      <dgm:prSet/>
      <dgm:spPr/>
      <dgm:t>
        <a:bodyPr/>
        <a:lstStyle/>
        <a:p>
          <a:endParaRPr lang="de-DE"/>
        </a:p>
      </dgm:t>
    </dgm:pt>
    <dgm:pt modelId="{0CCA4A28-3B37-4E6C-901E-8B20D5934E1E}">
      <dgm:prSet phldrT="[Text]"/>
      <dgm:spPr>
        <a:solidFill>
          <a:schemeClr val="accent3">
            <a:lumMod val="50000"/>
          </a:schemeClr>
        </a:solidFill>
      </dgm:spPr>
      <dgm:t>
        <a:bodyPr/>
        <a:lstStyle/>
        <a:p>
          <a:r>
            <a:rPr lang="de-DE" dirty="0" smtClean="0"/>
            <a:t>Personen, die eventuell schon vor dem eigentlichem Haupt Empfänger informiert werden könnten um so eine schnelle Informationsweitergabe zu gewährleisten</a:t>
          </a:r>
          <a:endParaRPr lang="de-DE" dirty="0"/>
        </a:p>
      </dgm:t>
    </dgm:pt>
    <dgm:pt modelId="{2E8BA481-08C6-407C-A178-BEB349F5C32E}" type="parTrans" cxnId="{E4576B40-51AF-4AB0-A233-0D3DCC663DED}">
      <dgm:prSet/>
      <dgm:spPr/>
      <dgm:t>
        <a:bodyPr/>
        <a:lstStyle/>
        <a:p>
          <a:endParaRPr lang="de-DE"/>
        </a:p>
      </dgm:t>
    </dgm:pt>
    <dgm:pt modelId="{2496BF25-0300-43C5-B441-0312745EFF98}" type="sibTrans" cxnId="{E4576B40-51AF-4AB0-A233-0D3DCC663DED}">
      <dgm:prSet/>
      <dgm:spPr/>
      <dgm:t>
        <a:bodyPr/>
        <a:lstStyle/>
        <a:p>
          <a:endParaRPr lang="de-DE"/>
        </a:p>
      </dgm:t>
    </dgm:pt>
    <dgm:pt modelId="{0685DE9C-948B-4997-A1D2-BBE656839ED9}">
      <dgm:prSet phldrT="[Text]" custT="1"/>
      <dgm:spPr>
        <a:solidFill>
          <a:srgbClr val="FF0000"/>
        </a:solidFill>
      </dgm:spPr>
      <dgm:t>
        <a:bodyPr/>
        <a:lstStyle/>
        <a:p>
          <a:r>
            <a:rPr lang="de-DE" sz="3200" b="1" i="1" u="sng" dirty="0" smtClean="0"/>
            <a:t>Hauptempfänger</a:t>
          </a:r>
          <a:endParaRPr lang="de-DE" sz="3200" b="1" i="1" u="sng" dirty="0"/>
        </a:p>
      </dgm:t>
    </dgm:pt>
    <dgm:pt modelId="{113DD895-1CC4-4932-8EB9-5BF65E9689D0}" type="parTrans" cxnId="{9E6D372A-9DD3-4273-9043-7CCEDD47695D}">
      <dgm:prSet/>
      <dgm:spPr/>
      <dgm:t>
        <a:bodyPr/>
        <a:lstStyle/>
        <a:p>
          <a:endParaRPr lang="de-DE"/>
        </a:p>
      </dgm:t>
    </dgm:pt>
    <dgm:pt modelId="{B41FADB5-BFE1-4FFF-ABDC-63AD137E2281}" type="sibTrans" cxnId="{9E6D372A-9DD3-4273-9043-7CCEDD47695D}">
      <dgm:prSet/>
      <dgm:spPr/>
      <dgm:t>
        <a:bodyPr/>
        <a:lstStyle/>
        <a:p>
          <a:endParaRPr lang="de-DE"/>
        </a:p>
      </dgm:t>
    </dgm:pt>
    <dgm:pt modelId="{6C3B4791-510B-4C55-85F4-E19914F7AE62}">
      <dgm:prSet phldrT="[Text]"/>
      <dgm:spPr>
        <a:solidFill>
          <a:schemeClr val="bg1">
            <a:lumMod val="65000"/>
          </a:schemeClr>
        </a:solidFill>
      </dgm:spPr>
      <dgm:t>
        <a:bodyPr/>
        <a:lstStyle/>
        <a:p>
          <a:r>
            <a:rPr lang="de-DE" dirty="0" smtClean="0"/>
            <a:t>Drittpersonen die ebenfalls informiert werden können, wenn benötigt</a:t>
          </a:r>
          <a:endParaRPr lang="de-DE" dirty="0"/>
        </a:p>
      </dgm:t>
    </dgm:pt>
    <dgm:pt modelId="{3176421E-6832-424F-8855-82C0ADB59E90}" type="parTrans" cxnId="{00851EEA-D43E-4C7E-A2E4-C9E23297D5EA}">
      <dgm:prSet/>
      <dgm:spPr/>
      <dgm:t>
        <a:bodyPr/>
        <a:lstStyle/>
        <a:p>
          <a:endParaRPr lang="de-DE"/>
        </a:p>
      </dgm:t>
    </dgm:pt>
    <dgm:pt modelId="{FACDD093-E209-4EF6-8292-F5823BAD2AF1}" type="sibTrans" cxnId="{00851EEA-D43E-4C7E-A2E4-C9E23297D5EA}">
      <dgm:prSet/>
      <dgm:spPr/>
      <dgm:t>
        <a:bodyPr/>
        <a:lstStyle/>
        <a:p>
          <a:endParaRPr lang="de-DE"/>
        </a:p>
      </dgm:t>
    </dgm:pt>
    <dgm:pt modelId="{8AF4B40D-087D-4706-8BBE-137318D35382}">
      <dgm:prSet custScaleX="122934" custScaleY="57721" custRadScaleRad="98839" custRadScaleInc="-8625"/>
      <dgm:spPr/>
      <dgm:t>
        <a:bodyPr/>
        <a:lstStyle/>
        <a:p>
          <a:endParaRPr lang="de-DE"/>
        </a:p>
      </dgm:t>
    </dgm:pt>
    <dgm:pt modelId="{0EE97F05-D33E-4197-A0DF-347CD0C135BE}" type="parTrans" cxnId="{E19B8D4A-3382-4E48-BE8A-F3D254598254}">
      <dgm:prSet custAng="10800000" custScaleX="53642" custScaleY="80673" custLinFactNeighborY="77209"/>
      <dgm:spPr/>
      <dgm:t>
        <a:bodyPr/>
        <a:lstStyle/>
        <a:p>
          <a:endParaRPr lang="de-DE"/>
        </a:p>
      </dgm:t>
    </dgm:pt>
    <dgm:pt modelId="{DC72112D-6BEA-43FD-AA1B-9DE58A103DCE}" type="sibTrans" cxnId="{E19B8D4A-3382-4E48-BE8A-F3D254598254}">
      <dgm:prSet/>
      <dgm:spPr/>
      <dgm:t>
        <a:bodyPr/>
        <a:lstStyle/>
        <a:p>
          <a:endParaRPr lang="de-DE"/>
        </a:p>
      </dgm:t>
    </dgm:pt>
    <dgm:pt modelId="{E1D7AE15-2B13-4262-ACE4-C66F67EC66BC}">
      <dgm:prSet custScaleX="122934" custScaleY="57721" custRadScaleRad="98839" custRadScaleInc="-8625"/>
      <dgm:spPr/>
      <dgm:t>
        <a:bodyPr/>
        <a:lstStyle/>
        <a:p>
          <a:endParaRPr lang="de-DE"/>
        </a:p>
      </dgm:t>
    </dgm:pt>
    <dgm:pt modelId="{426041DE-9E8A-4824-A30A-DCD7DA91EBBE}" type="parTrans" cxnId="{A8279543-85F4-42C1-A2E5-F5EE74F4FB96}">
      <dgm:prSet custAng="10800000" custScaleX="53642" custScaleY="80673" custLinFactNeighborY="77209"/>
      <dgm:spPr/>
      <dgm:t>
        <a:bodyPr/>
        <a:lstStyle/>
        <a:p>
          <a:endParaRPr lang="de-DE"/>
        </a:p>
      </dgm:t>
    </dgm:pt>
    <dgm:pt modelId="{A38AC4BE-EDAB-41A2-9F2A-76A5E3D7A285}" type="sibTrans" cxnId="{A8279543-85F4-42C1-A2E5-F5EE74F4FB96}">
      <dgm:prSet/>
      <dgm:spPr/>
      <dgm:t>
        <a:bodyPr/>
        <a:lstStyle/>
        <a:p>
          <a:endParaRPr lang="de-DE"/>
        </a:p>
      </dgm:t>
    </dgm:pt>
    <dgm:pt modelId="{8D9D1D35-5960-4DE3-8467-ABB2198858B9}">
      <dgm:prSet custScaleX="122934" custScaleY="57721" custRadScaleRad="98839" custRadScaleInc="-8625"/>
      <dgm:spPr/>
      <dgm:t>
        <a:bodyPr/>
        <a:lstStyle/>
        <a:p>
          <a:endParaRPr lang="de-DE"/>
        </a:p>
      </dgm:t>
    </dgm:pt>
    <dgm:pt modelId="{274F20EC-C802-48B6-BB76-0853A2B2420D}" type="parTrans" cxnId="{F0AD32D5-E774-4B9D-97B7-DF561C79111C}">
      <dgm:prSet custAng="10800000" custScaleX="53642" custScaleY="80673" custLinFactNeighborY="77209"/>
      <dgm:spPr/>
      <dgm:t>
        <a:bodyPr/>
        <a:lstStyle/>
        <a:p>
          <a:endParaRPr lang="de-DE"/>
        </a:p>
      </dgm:t>
    </dgm:pt>
    <dgm:pt modelId="{2E83D1AA-D23A-49BB-9127-03EC79DCCF5D}" type="sibTrans" cxnId="{F0AD32D5-E774-4B9D-97B7-DF561C79111C}">
      <dgm:prSet/>
      <dgm:spPr/>
      <dgm:t>
        <a:bodyPr/>
        <a:lstStyle/>
        <a:p>
          <a:endParaRPr lang="de-DE"/>
        </a:p>
      </dgm:t>
    </dgm:pt>
    <dgm:pt modelId="{6DF8539E-1080-40CF-82F3-B3A6368DBDA5}" type="pres">
      <dgm:prSet presAssocID="{3710A120-A1A8-43BE-9B54-FDD89B1C78CC}" presName="cycle" presStyleCnt="0">
        <dgm:presLayoutVars>
          <dgm:chMax val="1"/>
          <dgm:dir/>
          <dgm:animLvl val="ctr"/>
          <dgm:resizeHandles val="exact"/>
        </dgm:presLayoutVars>
      </dgm:prSet>
      <dgm:spPr/>
      <dgm:t>
        <a:bodyPr/>
        <a:lstStyle/>
        <a:p>
          <a:endParaRPr lang="de-DE"/>
        </a:p>
      </dgm:t>
    </dgm:pt>
    <dgm:pt modelId="{D9448331-C108-46E0-BB1D-BFF47C6B533C}" type="pres">
      <dgm:prSet presAssocID="{6ADFA650-9BFC-42A4-B804-775343379EE1}" presName="centerShape" presStyleLbl="node0" presStyleIdx="0" presStyleCnt="1" custLinFactNeighborX="-3342" custLinFactNeighborY="-782"/>
      <dgm:spPr/>
      <dgm:t>
        <a:bodyPr/>
        <a:lstStyle/>
        <a:p>
          <a:endParaRPr lang="de-DE"/>
        </a:p>
      </dgm:t>
    </dgm:pt>
    <dgm:pt modelId="{5AE38732-3DC2-416B-8C7C-7BC0EE2E158D}" type="pres">
      <dgm:prSet presAssocID="{2E8BA481-08C6-407C-A178-BEB349F5C32E}" presName="parTrans" presStyleLbl="bgSibTrans2D1" presStyleIdx="0" presStyleCnt="3" custAng="10705698" custScaleX="45959" custScaleY="80673" custLinFactNeighborX="26531" custLinFactNeighborY="60937"/>
      <dgm:spPr/>
      <dgm:t>
        <a:bodyPr/>
        <a:lstStyle/>
        <a:p>
          <a:endParaRPr lang="de-DE"/>
        </a:p>
      </dgm:t>
    </dgm:pt>
    <dgm:pt modelId="{F431E9E6-0C39-4D59-8641-9B40AA7FAC28}" type="pres">
      <dgm:prSet presAssocID="{0CCA4A28-3B37-4E6C-901E-8B20D5934E1E}" presName="node" presStyleLbl="node1" presStyleIdx="0" presStyleCnt="3" custScaleX="137654" custScaleY="62210" custRadScaleRad="112699" custRadScaleInc="-13730">
        <dgm:presLayoutVars>
          <dgm:bulletEnabled val="1"/>
        </dgm:presLayoutVars>
      </dgm:prSet>
      <dgm:spPr/>
      <dgm:t>
        <a:bodyPr/>
        <a:lstStyle/>
        <a:p>
          <a:endParaRPr lang="de-DE"/>
        </a:p>
      </dgm:t>
    </dgm:pt>
    <dgm:pt modelId="{BBAFF30E-A998-4437-B505-C670A4198FB4}" type="pres">
      <dgm:prSet presAssocID="{113DD895-1CC4-4932-8EB9-5BF65E9689D0}" presName="parTrans" presStyleLbl="bgSibTrans2D1" presStyleIdx="1" presStyleCnt="3" custAng="10800000" custScaleX="53642" custScaleY="80673" custLinFactNeighborY="77209"/>
      <dgm:spPr/>
      <dgm:t>
        <a:bodyPr/>
        <a:lstStyle/>
        <a:p>
          <a:endParaRPr lang="de-DE"/>
        </a:p>
      </dgm:t>
    </dgm:pt>
    <dgm:pt modelId="{C5FD3740-57BF-40FF-A3D4-73417D1F5AF6}" type="pres">
      <dgm:prSet presAssocID="{0685DE9C-948B-4997-A1D2-BBE656839ED9}" presName="node" presStyleLbl="node1" presStyleIdx="1" presStyleCnt="3" custScaleX="122934" custScaleY="57721" custRadScaleRad="98839" custRadScaleInc="-8625">
        <dgm:presLayoutVars>
          <dgm:bulletEnabled val="1"/>
        </dgm:presLayoutVars>
      </dgm:prSet>
      <dgm:spPr/>
      <dgm:t>
        <a:bodyPr/>
        <a:lstStyle/>
        <a:p>
          <a:endParaRPr lang="de-DE"/>
        </a:p>
      </dgm:t>
    </dgm:pt>
    <dgm:pt modelId="{03770DA2-BB5E-4876-8D8F-6D0EDF4A7521}" type="pres">
      <dgm:prSet presAssocID="{3176421E-6832-424F-8855-82C0ADB59E90}" presName="parTrans" presStyleLbl="bgSibTrans2D1" presStyleIdx="2" presStyleCnt="3" custAng="10391767" custScaleX="44476" custScaleY="80389" custLinFactNeighborX="-26955" custLinFactNeighborY="56318"/>
      <dgm:spPr/>
      <dgm:t>
        <a:bodyPr/>
        <a:lstStyle/>
        <a:p>
          <a:endParaRPr lang="de-DE"/>
        </a:p>
      </dgm:t>
    </dgm:pt>
    <dgm:pt modelId="{C171FFC0-4823-40AF-88D4-9BA4A536C3E9}" type="pres">
      <dgm:prSet presAssocID="{6C3B4791-510B-4C55-85F4-E19914F7AE62}" presName="node" presStyleLbl="node1" presStyleIdx="2" presStyleCnt="3" custScaleX="105368" custScaleY="47642" custRadScaleRad="122401" custRadScaleInc="-4338">
        <dgm:presLayoutVars>
          <dgm:bulletEnabled val="1"/>
        </dgm:presLayoutVars>
      </dgm:prSet>
      <dgm:spPr/>
      <dgm:t>
        <a:bodyPr/>
        <a:lstStyle/>
        <a:p>
          <a:endParaRPr lang="de-DE"/>
        </a:p>
      </dgm:t>
    </dgm:pt>
  </dgm:ptLst>
  <dgm:cxnLst>
    <dgm:cxn modelId="{A8279543-85F4-42C1-A2E5-F5EE74F4FB96}" srcId="{3710A120-A1A8-43BE-9B54-FDD89B1C78CC}" destId="{E1D7AE15-2B13-4262-ACE4-C66F67EC66BC}" srcOrd="2" destOrd="0" parTransId="{426041DE-9E8A-4824-A30A-DCD7DA91EBBE}" sibTransId="{A38AC4BE-EDAB-41A2-9F2A-76A5E3D7A285}"/>
    <dgm:cxn modelId="{F0AD32D5-E774-4B9D-97B7-DF561C79111C}" srcId="{3710A120-A1A8-43BE-9B54-FDD89B1C78CC}" destId="{8D9D1D35-5960-4DE3-8467-ABB2198858B9}" srcOrd="3" destOrd="0" parTransId="{274F20EC-C802-48B6-BB76-0853A2B2420D}" sibTransId="{2E83D1AA-D23A-49BB-9127-03EC79DCCF5D}"/>
    <dgm:cxn modelId="{57DEE233-DDD0-42C4-9A5C-C1148B936ED6}" type="presOf" srcId="{3710A120-A1A8-43BE-9B54-FDD89B1C78CC}" destId="{6DF8539E-1080-40CF-82F3-B3A6368DBDA5}" srcOrd="0" destOrd="0" presId="urn:microsoft.com/office/officeart/2005/8/layout/radial4"/>
    <dgm:cxn modelId="{F475F90A-A26B-45A1-95F9-FAEBFEAC0804}" type="presOf" srcId="{2E8BA481-08C6-407C-A178-BEB349F5C32E}" destId="{5AE38732-3DC2-416B-8C7C-7BC0EE2E158D}" srcOrd="0" destOrd="0" presId="urn:microsoft.com/office/officeart/2005/8/layout/radial4"/>
    <dgm:cxn modelId="{9E6D372A-9DD3-4273-9043-7CCEDD47695D}" srcId="{6ADFA650-9BFC-42A4-B804-775343379EE1}" destId="{0685DE9C-948B-4997-A1D2-BBE656839ED9}" srcOrd="1" destOrd="0" parTransId="{113DD895-1CC4-4932-8EB9-5BF65E9689D0}" sibTransId="{B41FADB5-BFE1-4FFF-ABDC-63AD137E2281}"/>
    <dgm:cxn modelId="{E4576B40-51AF-4AB0-A233-0D3DCC663DED}" srcId="{6ADFA650-9BFC-42A4-B804-775343379EE1}" destId="{0CCA4A28-3B37-4E6C-901E-8B20D5934E1E}" srcOrd="0" destOrd="0" parTransId="{2E8BA481-08C6-407C-A178-BEB349F5C32E}" sibTransId="{2496BF25-0300-43C5-B441-0312745EFF98}"/>
    <dgm:cxn modelId="{F15CAB93-F1D9-47F5-A260-573137C29F6B}" type="presOf" srcId="{113DD895-1CC4-4932-8EB9-5BF65E9689D0}" destId="{BBAFF30E-A998-4437-B505-C670A4198FB4}" srcOrd="0" destOrd="0" presId="urn:microsoft.com/office/officeart/2005/8/layout/radial4"/>
    <dgm:cxn modelId="{00851EEA-D43E-4C7E-A2E4-C9E23297D5EA}" srcId="{6ADFA650-9BFC-42A4-B804-775343379EE1}" destId="{6C3B4791-510B-4C55-85F4-E19914F7AE62}" srcOrd="2" destOrd="0" parTransId="{3176421E-6832-424F-8855-82C0ADB59E90}" sibTransId="{FACDD093-E209-4EF6-8292-F5823BAD2AF1}"/>
    <dgm:cxn modelId="{44C842CD-4FAE-4D37-93E4-89DE7A4F265D}" type="presOf" srcId="{3176421E-6832-424F-8855-82C0ADB59E90}" destId="{03770DA2-BB5E-4876-8D8F-6D0EDF4A7521}" srcOrd="0" destOrd="0" presId="urn:microsoft.com/office/officeart/2005/8/layout/radial4"/>
    <dgm:cxn modelId="{DBACBA02-9A1F-46E2-94D8-BD6BFEACDFB3}" srcId="{3710A120-A1A8-43BE-9B54-FDD89B1C78CC}" destId="{6ADFA650-9BFC-42A4-B804-775343379EE1}" srcOrd="0" destOrd="0" parTransId="{A111F783-AB56-43E2-B63A-BC71D4DA6EAF}" sibTransId="{684D28E2-2416-4956-A88B-D67395B060AD}"/>
    <dgm:cxn modelId="{E830F19A-DB1C-4C8D-AC11-20CAA9540BB7}" type="presOf" srcId="{6ADFA650-9BFC-42A4-B804-775343379EE1}" destId="{D9448331-C108-46E0-BB1D-BFF47C6B533C}" srcOrd="0" destOrd="0" presId="urn:microsoft.com/office/officeart/2005/8/layout/radial4"/>
    <dgm:cxn modelId="{5B410019-D53B-4BDF-9688-676CB0A1FA9B}" type="presOf" srcId="{6C3B4791-510B-4C55-85F4-E19914F7AE62}" destId="{C171FFC0-4823-40AF-88D4-9BA4A536C3E9}" srcOrd="0" destOrd="0" presId="urn:microsoft.com/office/officeart/2005/8/layout/radial4"/>
    <dgm:cxn modelId="{E19B8D4A-3382-4E48-BE8A-F3D254598254}" srcId="{3710A120-A1A8-43BE-9B54-FDD89B1C78CC}" destId="{8AF4B40D-087D-4706-8BBE-137318D35382}" srcOrd="1" destOrd="0" parTransId="{0EE97F05-D33E-4197-A0DF-347CD0C135BE}" sibTransId="{DC72112D-6BEA-43FD-AA1B-9DE58A103DCE}"/>
    <dgm:cxn modelId="{57F86A77-2FD4-43C8-9A30-6A9B1EB70C72}" type="presOf" srcId="{0CCA4A28-3B37-4E6C-901E-8B20D5934E1E}" destId="{F431E9E6-0C39-4D59-8641-9B40AA7FAC28}" srcOrd="0" destOrd="0" presId="urn:microsoft.com/office/officeart/2005/8/layout/radial4"/>
    <dgm:cxn modelId="{A77949D8-9D3B-41BE-9587-D99E3DBD810E}" type="presOf" srcId="{0685DE9C-948B-4997-A1D2-BBE656839ED9}" destId="{C5FD3740-57BF-40FF-A3D4-73417D1F5AF6}" srcOrd="0" destOrd="0" presId="urn:microsoft.com/office/officeart/2005/8/layout/radial4"/>
    <dgm:cxn modelId="{2570DA55-B240-4D15-A9C6-FC037B5682D8}" type="presParOf" srcId="{6DF8539E-1080-40CF-82F3-B3A6368DBDA5}" destId="{D9448331-C108-46E0-BB1D-BFF47C6B533C}" srcOrd="0" destOrd="0" presId="urn:microsoft.com/office/officeart/2005/8/layout/radial4"/>
    <dgm:cxn modelId="{EBE2B6B8-B228-4E5F-9C54-4DB0D88A6018}" type="presParOf" srcId="{6DF8539E-1080-40CF-82F3-B3A6368DBDA5}" destId="{5AE38732-3DC2-416B-8C7C-7BC0EE2E158D}" srcOrd="1" destOrd="0" presId="urn:microsoft.com/office/officeart/2005/8/layout/radial4"/>
    <dgm:cxn modelId="{44FBDB27-89C1-4451-8CE7-67D5650CABE3}" type="presParOf" srcId="{6DF8539E-1080-40CF-82F3-B3A6368DBDA5}" destId="{F431E9E6-0C39-4D59-8641-9B40AA7FAC28}" srcOrd="2" destOrd="0" presId="urn:microsoft.com/office/officeart/2005/8/layout/radial4"/>
    <dgm:cxn modelId="{3CB46130-FBB0-44C1-8219-36E4680E5BCB}" type="presParOf" srcId="{6DF8539E-1080-40CF-82F3-B3A6368DBDA5}" destId="{BBAFF30E-A998-4437-B505-C670A4198FB4}" srcOrd="3" destOrd="0" presId="urn:microsoft.com/office/officeart/2005/8/layout/radial4"/>
    <dgm:cxn modelId="{E8323599-A796-415E-B0A1-9962322D7E94}" type="presParOf" srcId="{6DF8539E-1080-40CF-82F3-B3A6368DBDA5}" destId="{C5FD3740-57BF-40FF-A3D4-73417D1F5AF6}" srcOrd="4" destOrd="0" presId="urn:microsoft.com/office/officeart/2005/8/layout/radial4"/>
    <dgm:cxn modelId="{21FF6661-48A7-4E44-BD85-FBBA07D1B5FA}" type="presParOf" srcId="{6DF8539E-1080-40CF-82F3-B3A6368DBDA5}" destId="{03770DA2-BB5E-4876-8D8F-6D0EDF4A7521}" srcOrd="5" destOrd="0" presId="urn:microsoft.com/office/officeart/2005/8/layout/radial4"/>
    <dgm:cxn modelId="{651842A3-9DC9-4645-B06C-EEADAB0148C6}" type="presParOf" srcId="{6DF8539E-1080-40CF-82F3-B3A6368DBDA5}" destId="{C171FFC0-4823-40AF-88D4-9BA4A536C3E9}"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3D0E5-8253-4950-8374-66C9BCC0A90F}" type="doc">
      <dgm:prSet loTypeId="urn:microsoft.com/office/officeart/2005/8/layout/radial5" loCatId="relationship" qsTypeId="urn:microsoft.com/office/officeart/2005/8/quickstyle/simple2" qsCatId="simple" csTypeId="urn:microsoft.com/office/officeart/2005/8/colors/accent1_2" csCatId="accent1" phldr="1"/>
      <dgm:spPr/>
      <dgm:t>
        <a:bodyPr/>
        <a:lstStyle/>
        <a:p>
          <a:endParaRPr lang="de-DE"/>
        </a:p>
      </dgm:t>
    </dgm:pt>
    <dgm:pt modelId="{774DFB8C-CAD1-44F2-AF3C-07D602617FFF}">
      <dgm:prSet phldrT="[Text]"/>
      <dgm:spPr>
        <a:solidFill>
          <a:srgbClr val="FF0000"/>
        </a:solidFill>
      </dgm:spPr>
      <dgm:t>
        <a:bodyPr/>
        <a:lstStyle/>
        <a:p>
          <a:r>
            <a:rPr lang="de-DE" dirty="0" smtClean="0"/>
            <a:t>Chaos</a:t>
          </a:r>
          <a:endParaRPr lang="de-DE" dirty="0"/>
        </a:p>
      </dgm:t>
    </dgm:pt>
    <dgm:pt modelId="{EFA25416-AEA4-493C-A5A5-F693AA33A60C}" type="parTrans" cxnId="{78963D30-0E3A-45E2-A720-8CADC81F0FF6}">
      <dgm:prSet/>
      <dgm:spPr/>
      <dgm:t>
        <a:bodyPr/>
        <a:lstStyle/>
        <a:p>
          <a:endParaRPr lang="de-DE"/>
        </a:p>
      </dgm:t>
    </dgm:pt>
    <dgm:pt modelId="{71074515-7073-4ACE-A0DC-BA2A38B63850}" type="sibTrans" cxnId="{78963D30-0E3A-45E2-A720-8CADC81F0FF6}">
      <dgm:prSet/>
      <dgm:spPr/>
      <dgm:t>
        <a:bodyPr/>
        <a:lstStyle/>
        <a:p>
          <a:endParaRPr lang="de-DE"/>
        </a:p>
      </dgm:t>
    </dgm:pt>
    <dgm:pt modelId="{7030228A-426D-465E-8964-1BD9272F8A34}">
      <dgm:prSet phldrT="[Text]"/>
      <dgm:spPr>
        <a:solidFill>
          <a:schemeClr val="bg2">
            <a:lumMod val="50000"/>
          </a:schemeClr>
        </a:solidFill>
      </dgm:spPr>
      <dgm:t>
        <a:bodyPr/>
        <a:lstStyle/>
        <a:p>
          <a:r>
            <a:rPr lang="de-DE" dirty="0" smtClean="0"/>
            <a:t>Input</a:t>
          </a:r>
          <a:endParaRPr lang="de-DE" dirty="0"/>
        </a:p>
      </dgm:t>
    </dgm:pt>
    <dgm:pt modelId="{31E9134E-4356-44CB-A284-780A750093A7}" type="parTrans" cxnId="{2F12FCB8-BC6B-43B6-8B81-B99D866CC658}">
      <dgm:prSet/>
      <dgm:spPr/>
      <dgm:t>
        <a:bodyPr/>
        <a:lstStyle/>
        <a:p>
          <a:endParaRPr lang="de-DE"/>
        </a:p>
      </dgm:t>
    </dgm:pt>
    <dgm:pt modelId="{F7D5A3EA-C7B9-452D-AFBF-2191D1AEA9ED}" type="sibTrans" cxnId="{2F12FCB8-BC6B-43B6-8B81-B99D866CC658}">
      <dgm:prSet/>
      <dgm:spPr/>
      <dgm:t>
        <a:bodyPr/>
        <a:lstStyle/>
        <a:p>
          <a:endParaRPr lang="de-DE"/>
        </a:p>
      </dgm:t>
    </dgm:pt>
    <dgm:pt modelId="{BD386E25-DC49-463B-A135-6DEA1118CCCB}">
      <dgm:prSet phldrT="[Text]"/>
      <dgm:spPr>
        <a:solidFill>
          <a:schemeClr val="accent6">
            <a:lumMod val="60000"/>
            <a:lumOff val="40000"/>
          </a:schemeClr>
        </a:solidFill>
      </dgm:spPr>
      <dgm:t>
        <a:bodyPr/>
        <a:lstStyle/>
        <a:p>
          <a:r>
            <a:rPr lang="de-DE" dirty="0" smtClean="0"/>
            <a:t>Input</a:t>
          </a:r>
          <a:endParaRPr lang="de-DE" dirty="0"/>
        </a:p>
      </dgm:t>
    </dgm:pt>
    <dgm:pt modelId="{83A384B6-A895-4285-93BA-2945FFF1F57B}" type="parTrans" cxnId="{5CE009D4-64A0-4912-8AC8-9516E9DF7049}">
      <dgm:prSet/>
      <dgm:spPr/>
      <dgm:t>
        <a:bodyPr/>
        <a:lstStyle/>
        <a:p>
          <a:endParaRPr lang="de-DE"/>
        </a:p>
      </dgm:t>
    </dgm:pt>
    <dgm:pt modelId="{C5A54D83-7F5E-4EC0-B87E-69E4F529C1F5}" type="sibTrans" cxnId="{5CE009D4-64A0-4912-8AC8-9516E9DF7049}">
      <dgm:prSet/>
      <dgm:spPr/>
      <dgm:t>
        <a:bodyPr/>
        <a:lstStyle/>
        <a:p>
          <a:endParaRPr lang="de-DE"/>
        </a:p>
      </dgm:t>
    </dgm:pt>
    <dgm:pt modelId="{97F61A8B-34EA-40B7-9A04-2E221E04B543}">
      <dgm:prSet phldrT="[Text]"/>
      <dgm:spPr/>
      <dgm:t>
        <a:bodyPr/>
        <a:lstStyle/>
        <a:p>
          <a:r>
            <a:rPr lang="de-DE" dirty="0" smtClean="0"/>
            <a:t>Input</a:t>
          </a:r>
          <a:endParaRPr lang="de-DE" dirty="0"/>
        </a:p>
      </dgm:t>
    </dgm:pt>
    <dgm:pt modelId="{847549FA-F14D-4EB6-97CF-AA7F90C23452}" type="parTrans" cxnId="{32B42092-6715-412D-ABFD-E9CC42E350F7}">
      <dgm:prSet/>
      <dgm:spPr/>
      <dgm:t>
        <a:bodyPr/>
        <a:lstStyle/>
        <a:p>
          <a:endParaRPr lang="de-DE"/>
        </a:p>
      </dgm:t>
    </dgm:pt>
    <dgm:pt modelId="{B6D81DDD-A9DD-4565-94BA-9F7E918680EA}" type="sibTrans" cxnId="{32B42092-6715-412D-ABFD-E9CC42E350F7}">
      <dgm:prSet/>
      <dgm:spPr/>
      <dgm:t>
        <a:bodyPr/>
        <a:lstStyle/>
        <a:p>
          <a:endParaRPr lang="de-DE"/>
        </a:p>
      </dgm:t>
    </dgm:pt>
    <dgm:pt modelId="{2CB0BBD8-6611-4A0F-B74C-0D58FC329E30}">
      <dgm:prSet phldrT="[Text]"/>
      <dgm:spPr>
        <a:solidFill>
          <a:schemeClr val="accent2"/>
        </a:solidFill>
      </dgm:spPr>
      <dgm:t>
        <a:bodyPr/>
        <a:lstStyle/>
        <a:p>
          <a:r>
            <a:rPr lang="de-DE" dirty="0" smtClean="0"/>
            <a:t>Input</a:t>
          </a:r>
          <a:endParaRPr lang="de-DE" dirty="0"/>
        </a:p>
      </dgm:t>
    </dgm:pt>
    <dgm:pt modelId="{01715792-2E8D-4435-A61D-007BD8AE2DC8}" type="parTrans" cxnId="{39D1A49D-3085-4174-884B-6D62591FD47D}">
      <dgm:prSet/>
      <dgm:spPr/>
      <dgm:t>
        <a:bodyPr/>
        <a:lstStyle/>
        <a:p>
          <a:endParaRPr lang="de-DE"/>
        </a:p>
      </dgm:t>
    </dgm:pt>
    <dgm:pt modelId="{6162D04C-94FE-4922-BEA1-CD41BEC0935C}" type="sibTrans" cxnId="{39D1A49D-3085-4174-884B-6D62591FD47D}">
      <dgm:prSet/>
      <dgm:spPr/>
      <dgm:t>
        <a:bodyPr/>
        <a:lstStyle/>
        <a:p>
          <a:endParaRPr lang="de-DE"/>
        </a:p>
      </dgm:t>
    </dgm:pt>
    <dgm:pt modelId="{1CE8A09E-B228-4BBD-A293-671E3988CBB1}" type="pres">
      <dgm:prSet presAssocID="{33A3D0E5-8253-4950-8374-66C9BCC0A90F}" presName="Name0" presStyleCnt="0">
        <dgm:presLayoutVars>
          <dgm:chMax val="1"/>
          <dgm:dir/>
          <dgm:animLvl val="ctr"/>
          <dgm:resizeHandles val="exact"/>
        </dgm:presLayoutVars>
      </dgm:prSet>
      <dgm:spPr/>
      <dgm:t>
        <a:bodyPr/>
        <a:lstStyle/>
        <a:p>
          <a:endParaRPr lang="de-DE"/>
        </a:p>
      </dgm:t>
    </dgm:pt>
    <dgm:pt modelId="{E1354800-8F06-466C-BD10-685B886B82BF}" type="pres">
      <dgm:prSet presAssocID="{774DFB8C-CAD1-44F2-AF3C-07D602617FFF}" presName="centerShape" presStyleLbl="node0" presStyleIdx="0" presStyleCnt="1" custScaleX="174507" custScaleY="177426"/>
      <dgm:spPr/>
      <dgm:t>
        <a:bodyPr/>
        <a:lstStyle/>
        <a:p>
          <a:endParaRPr lang="de-DE"/>
        </a:p>
      </dgm:t>
    </dgm:pt>
    <dgm:pt modelId="{C0525F30-A4D0-43ED-8B43-75B292581EC8}" type="pres">
      <dgm:prSet presAssocID="{31E9134E-4356-44CB-A284-780A750093A7}" presName="parTrans" presStyleLbl="sibTrans2D1" presStyleIdx="0" presStyleCnt="4" custAng="5809073" custFlipVert="1" custScaleX="131252"/>
      <dgm:spPr/>
      <dgm:t>
        <a:bodyPr/>
        <a:lstStyle/>
        <a:p>
          <a:endParaRPr lang="de-DE"/>
        </a:p>
      </dgm:t>
    </dgm:pt>
    <dgm:pt modelId="{DD58D6EA-5441-4AC4-A405-E0A91B0BE472}" type="pres">
      <dgm:prSet presAssocID="{31E9134E-4356-44CB-A284-780A750093A7}" presName="connectorText" presStyleLbl="sibTrans2D1" presStyleIdx="0" presStyleCnt="4"/>
      <dgm:spPr/>
      <dgm:t>
        <a:bodyPr/>
        <a:lstStyle/>
        <a:p>
          <a:endParaRPr lang="de-DE"/>
        </a:p>
      </dgm:t>
    </dgm:pt>
    <dgm:pt modelId="{281D1FF4-B297-48E7-97F0-D8E139DDEEC1}" type="pres">
      <dgm:prSet presAssocID="{7030228A-426D-465E-8964-1BD9272F8A34}" presName="node" presStyleLbl="node1" presStyleIdx="0" presStyleCnt="4" custRadScaleRad="154089" custRadScaleInc="-115236">
        <dgm:presLayoutVars>
          <dgm:bulletEnabled val="1"/>
        </dgm:presLayoutVars>
      </dgm:prSet>
      <dgm:spPr/>
      <dgm:t>
        <a:bodyPr/>
        <a:lstStyle/>
        <a:p>
          <a:endParaRPr lang="de-DE"/>
        </a:p>
      </dgm:t>
    </dgm:pt>
    <dgm:pt modelId="{A1C1B548-A70B-4B73-97FC-BA27AC852C5B}" type="pres">
      <dgm:prSet presAssocID="{83A384B6-A895-4285-93BA-2945FFF1F57B}" presName="parTrans" presStyleLbl="sibTrans2D1" presStyleIdx="1" presStyleCnt="4" custAng="4446936" custFlipHor="1"/>
      <dgm:spPr/>
      <dgm:t>
        <a:bodyPr/>
        <a:lstStyle/>
        <a:p>
          <a:endParaRPr lang="de-DE"/>
        </a:p>
      </dgm:t>
    </dgm:pt>
    <dgm:pt modelId="{44A84493-3EB2-4D3D-9EF3-73CC77AD44C8}" type="pres">
      <dgm:prSet presAssocID="{83A384B6-A895-4285-93BA-2945FFF1F57B}" presName="connectorText" presStyleLbl="sibTrans2D1" presStyleIdx="1" presStyleCnt="4"/>
      <dgm:spPr/>
      <dgm:t>
        <a:bodyPr/>
        <a:lstStyle/>
        <a:p>
          <a:endParaRPr lang="de-DE"/>
        </a:p>
      </dgm:t>
    </dgm:pt>
    <dgm:pt modelId="{E6713D4F-667A-412F-AC87-6E77F20769A0}" type="pres">
      <dgm:prSet presAssocID="{BD386E25-DC49-463B-A135-6DEA1118CCCB}" presName="node" presStyleLbl="node1" presStyleIdx="1" presStyleCnt="4" custRadScaleRad="172870" custRadScaleInc="-71346">
        <dgm:presLayoutVars>
          <dgm:bulletEnabled val="1"/>
        </dgm:presLayoutVars>
      </dgm:prSet>
      <dgm:spPr/>
      <dgm:t>
        <a:bodyPr/>
        <a:lstStyle/>
        <a:p>
          <a:endParaRPr lang="de-DE"/>
        </a:p>
      </dgm:t>
    </dgm:pt>
    <dgm:pt modelId="{14EE9860-4AD3-4F6C-AE6B-13C687E8A0EF}" type="pres">
      <dgm:prSet presAssocID="{847549FA-F14D-4EB6-97CF-AA7F90C23452}" presName="parTrans" presStyleLbl="sibTrans2D1" presStyleIdx="2" presStyleCnt="4" custAng="5950868" custFlipVert="1" custScaleX="150312"/>
      <dgm:spPr/>
      <dgm:t>
        <a:bodyPr/>
        <a:lstStyle/>
        <a:p>
          <a:endParaRPr lang="de-DE"/>
        </a:p>
      </dgm:t>
    </dgm:pt>
    <dgm:pt modelId="{55FB8720-600E-4BE4-B1CD-F6AF892F4B9E}" type="pres">
      <dgm:prSet presAssocID="{847549FA-F14D-4EB6-97CF-AA7F90C23452}" presName="connectorText" presStyleLbl="sibTrans2D1" presStyleIdx="2" presStyleCnt="4"/>
      <dgm:spPr/>
      <dgm:t>
        <a:bodyPr/>
        <a:lstStyle/>
        <a:p>
          <a:endParaRPr lang="de-DE"/>
        </a:p>
      </dgm:t>
    </dgm:pt>
    <dgm:pt modelId="{10C0CD89-2A08-47AC-A16A-4FE33968492F}" type="pres">
      <dgm:prSet presAssocID="{97F61A8B-34EA-40B7-9A04-2E221E04B543}" presName="node" presStyleLbl="node1" presStyleIdx="2" presStyleCnt="4" custRadScaleRad="150297" custRadScaleInc="-118010">
        <dgm:presLayoutVars>
          <dgm:bulletEnabled val="1"/>
        </dgm:presLayoutVars>
      </dgm:prSet>
      <dgm:spPr/>
      <dgm:t>
        <a:bodyPr/>
        <a:lstStyle/>
        <a:p>
          <a:endParaRPr lang="de-DE"/>
        </a:p>
      </dgm:t>
    </dgm:pt>
    <dgm:pt modelId="{76636EB6-8AFB-4A55-AFB3-1386C5F22668}" type="pres">
      <dgm:prSet presAssocID="{01715792-2E8D-4435-A61D-007BD8AE2DC8}" presName="parTrans" presStyleLbl="sibTrans2D1" presStyleIdx="3" presStyleCnt="4" custAng="4052481" custFlipHor="1"/>
      <dgm:spPr/>
      <dgm:t>
        <a:bodyPr/>
        <a:lstStyle/>
        <a:p>
          <a:endParaRPr lang="de-DE"/>
        </a:p>
      </dgm:t>
    </dgm:pt>
    <dgm:pt modelId="{C6CBE646-0E37-4939-9B10-6CBAA0884DDA}" type="pres">
      <dgm:prSet presAssocID="{01715792-2E8D-4435-A61D-007BD8AE2DC8}" presName="connectorText" presStyleLbl="sibTrans2D1" presStyleIdx="3" presStyleCnt="4"/>
      <dgm:spPr/>
      <dgm:t>
        <a:bodyPr/>
        <a:lstStyle/>
        <a:p>
          <a:endParaRPr lang="de-DE"/>
        </a:p>
      </dgm:t>
    </dgm:pt>
    <dgm:pt modelId="{93ECC59A-968D-4E85-A09D-DA93C1862883}" type="pres">
      <dgm:prSet presAssocID="{2CB0BBD8-6611-4A0F-B74C-0D58FC329E30}" presName="node" presStyleLbl="node1" presStyleIdx="3" presStyleCnt="4" custRadScaleRad="184690" custRadScaleInc="-63434">
        <dgm:presLayoutVars>
          <dgm:bulletEnabled val="1"/>
        </dgm:presLayoutVars>
      </dgm:prSet>
      <dgm:spPr/>
      <dgm:t>
        <a:bodyPr/>
        <a:lstStyle/>
        <a:p>
          <a:endParaRPr lang="de-DE"/>
        </a:p>
      </dgm:t>
    </dgm:pt>
  </dgm:ptLst>
  <dgm:cxnLst>
    <dgm:cxn modelId="{A36EFCD2-D0B5-4DDB-BAAD-B22DFBF08AAE}" type="presOf" srcId="{01715792-2E8D-4435-A61D-007BD8AE2DC8}" destId="{76636EB6-8AFB-4A55-AFB3-1386C5F22668}" srcOrd="0" destOrd="0" presId="urn:microsoft.com/office/officeart/2005/8/layout/radial5"/>
    <dgm:cxn modelId="{4A44CC81-2335-43F3-A85A-B20C517BCEEE}" type="presOf" srcId="{2CB0BBD8-6611-4A0F-B74C-0D58FC329E30}" destId="{93ECC59A-968D-4E85-A09D-DA93C1862883}" srcOrd="0" destOrd="0" presId="urn:microsoft.com/office/officeart/2005/8/layout/radial5"/>
    <dgm:cxn modelId="{F42AE1D8-6626-43A8-9EB9-D3C93140EDAC}" type="presOf" srcId="{BD386E25-DC49-463B-A135-6DEA1118CCCB}" destId="{E6713D4F-667A-412F-AC87-6E77F20769A0}" srcOrd="0" destOrd="0" presId="urn:microsoft.com/office/officeart/2005/8/layout/radial5"/>
    <dgm:cxn modelId="{2AC388DD-1784-44D7-91C6-C4E4E7EFF88D}" type="presOf" srcId="{847549FA-F14D-4EB6-97CF-AA7F90C23452}" destId="{55FB8720-600E-4BE4-B1CD-F6AF892F4B9E}" srcOrd="1" destOrd="0" presId="urn:microsoft.com/office/officeart/2005/8/layout/radial5"/>
    <dgm:cxn modelId="{5CE009D4-64A0-4912-8AC8-9516E9DF7049}" srcId="{774DFB8C-CAD1-44F2-AF3C-07D602617FFF}" destId="{BD386E25-DC49-463B-A135-6DEA1118CCCB}" srcOrd="1" destOrd="0" parTransId="{83A384B6-A895-4285-93BA-2945FFF1F57B}" sibTransId="{C5A54D83-7F5E-4EC0-B87E-69E4F529C1F5}"/>
    <dgm:cxn modelId="{32B42092-6715-412D-ABFD-E9CC42E350F7}" srcId="{774DFB8C-CAD1-44F2-AF3C-07D602617FFF}" destId="{97F61A8B-34EA-40B7-9A04-2E221E04B543}" srcOrd="2" destOrd="0" parTransId="{847549FA-F14D-4EB6-97CF-AA7F90C23452}" sibTransId="{B6D81DDD-A9DD-4565-94BA-9F7E918680EA}"/>
    <dgm:cxn modelId="{55DEA158-9BC6-46E5-BDA4-14D8CEDDCB42}" type="presOf" srcId="{31E9134E-4356-44CB-A284-780A750093A7}" destId="{DD58D6EA-5441-4AC4-A405-E0A91B0BE472}" srcOrd="1" destOrd="0" presId="urn:microsoft.com/office/officeart/2005/8/layout/radial5"/>
    <dgm:cxn modelId="{B113FC0D-4483-4652-842F-2CE226B55ECF}" type="presOf" srcId="{847549FA-F14D-4EB6-97CF-AA7F90C23452}" destId="{14EE9860-4AD3-4F6C-AE6B-13C687E8A0EF}" srcOrd="0" destOrd="0" presId="urn:microsoft.com/office/officeart/2005/8/layout/radial5"/>
    <dgm:cxn modelId="{D836A9C0-4656-49F0-8DBA-E94FD27ACE42}" type="presOf" srcId="{97F61A8B-34EA-40B7-9A04-2E221E04B543}" destId="{10C0CD89-2A08-47AC-A16A-4FE33968492F}" srcOrd="0" destOrd="0" presId="urn:microsoft.com/office/officeart/2005/8/layout/radial5"/>
    <dgm:cxn modelId="{2F12FCB8-BC6B-43B6-8B81-B99D866CC658}" srcId="{774DFB8C-CAD1-44F2-AF3C-07D602617FFF}" destId="{7030228A-426D-465E-8964-1BD9272F8A34}" srcOrd="0" destOrd="0" parTransId="{31E9134E-4356-44CB-A284-780A750093A7}" sibTransId="{F7D5A3EA-C7B9-452D-AFBF-2191D1AEA9ED}"/>
    <dgm:cxn modelId="{0995BEB3-CC4A-4A66-B212-C92875A87348}" type="presOf" srcId="{774DFB8C-CAD1-44F2-AF3C-07D602617FFF}" destId="{E1354800-8F06-466C-BD10-685B886B82BF}" srcOrd="0" destOrd="0" presId="urn:microsoft.com/office/officeart/2005/8/layout/radial5"/>
    <dgm:cxn modelId="{A2E2CEB8-8CB0-4C50-BEFB-003280358D30}" type="presOf" srcId="{7030228A-426D-465E-8964-1BD9272F8A34}" destId="{281D1FF4-B297-48E7-97F0-D8E139DDEEC1}" srcOrd="0" destOrd="0" presId="urn:microsoft.com/office/officeart/2005/8/layout/radial5"/>
    <dgm:cxn modelId="{B7BA4CA7-D6B4-40C2-B8D9-1607AA4E5299}" type="presOf" srcId="{83A384B6-A895-4285-93BA-2945FFF1F57B}" destId="{44A84493-3EB2-4D3D-9EF3-73CC77AD44C8}" srcOrd="1" destOrd="0" presId="urn:microsoft.com/office/officeart/2005/8/layout/radial5"/>
    <dgm:cxn modelId="{D92399D5-6564-47FB-AC51-3E92A51DA0B6}" type="presOf" srcId="{31E9134E-4356-44CB-A284-780A750093A7}" destId="{C0525F30-A4D0-43ED-8B43-75B292581EC8}" srcOrd="0" destOrd="0" presId="urn:microsoft.com/office/officeart/2005/8/layout/radial5"/>
    <dgm:cxn modelId="{460FA8E1-3FF6-4434-B909-9C0F9D4550D5}" type="presOf" srcId="{01715792-2E8D-4435-A61D-007BD8AE2DC8}" destId="{C6CBE646-0E37-4939-9B10-6CBAA0884DDA}" srcOrd="1" destOrd="0" presId="urn:microsoft.com/office/officeart/2005/8/layout/radial5"/>
    <dgm:cxn modelId="{39D1A49D-3085-4174-884B-6D62591FD47D}" srcId="{774DFB8C-CAD1-44F2-AF3C-07D602617FFF}" destId="{2CB0BBD8-6611-4A0F-B74C-0D58FC329E30}" srcOrd="3" destOrd="0" parTransId="{01715792-2E8D-4435-A61D-007BD8AE2DC8}" sibTransId="{6162D04C-94FE-4922-BEA1-CD41BEC0935C}"/>
    <dgm:cxn modelId="{01831377-434F-490D-9152-BF9BF372AB5D}" type="presOf" srcId="{83A384B6-A895-4285-93BA-2945FFF1F57B}" destId="{A1C1B548-A70B-4B73-97FC-BA27AC852C5B}" srcOrd="0" destOrd="0" presId="urn:microsoft.com/office/officeart/2005/8/layout/radial5"/>
    <dgm:cxn modelId="{626D9450-3B4B-45BF-BB32-0975F2571BF5}" type="presOf" srcId="{33A3D0E5-8253-4950-8374-66C9BCC0A90F}" destId="{1CE8A09E-B228-4BBD-A293-671E3988CBB1}" srcOrd="0" destOrd="0" presId="urn:microsoft.com/office/officeart/2005/8/layout/radial5"/>
    <dgm:cxn modelId="{78963D30-0E3A-45E2-A720-8CADC81F0FF6}" srcId="{33A3D0E5-8253-4950-8374-66C9BCC0A90F}" destId="{774DFB8C-CAD1-44F2-AF3C-07D602617FFF}" srcOrd="0" destOrd="0" parTransId="{EFA25416-AEA4-493C-A5A5-F693AA33A60C}" sibTransId="{71074515-7073-4ACE-A0DC-BA2A38B63850}"/>
    <dgm:cxn modelId="{1BE3AD03-B2EB-4755-A828-3D0875F56D70}" type="presParOf" srcId="{1CE8A09E-B228-4BBD-A293-671E3988CBB1}" destId="{E1354800-8F06-466C-BD10-685B886B82BF}" srcOrd="0" destOrd="0" presId="urn:microsoft.com/office/officeart/2005/8/layout/radial5"/>
    <dgm:cxn modelId="{737768E0-36D0-4FD5-8859-4A04329CA82B}" type="presParOf" srcId="{1CE8A09E-B228-4BBD-A293-671E3988CBB1}" destId="{C0525F30-A4D0-43ED-8B43-75B292581EC8}" srcOrd="1" destOrd="0" presId="urn:microsoft.com/office/officeart/2005/8/layout/radial5"/>
    <dgm:cxn modelId="{C9EDAEF9-206A-48BA-ABBC-DC72EBBD7B92}" type="presParOf" srcId="{C0525F30-A4D0-43ED-8B43-75B292581EC8}" destId="{DD58D6EA-5441-4AC4-A405-E0A91B0BE472}" srcOrd="0" destOrd="0" presId="urn:microsoft.com/office/officeart/2005/8/layout/radial5"/>
    <dgm:cxn modelId="{04AF1C41-D24F-46B5-AE2F-DD9F404ED07E}" type="presParOf" srcId="{1CE8A09E-B228-4BBD-A293-671E3988CBB1}" destId="{281D1FF4-B297-48E7-97F0-D8E139DDEEC1}" srcOrd="2" destOrd="0" presId="urn:microsoft.com/office/officeart/2005/8/layout/radial5"/>
    <dgm:cxn modelId="{95A33753-A961-49E8-8677-08D26026321F}" type="presParOf" srcId="{1CE8A09E-B228-4BBD-A293-671E3988CBB1}" destId="{A1C1B548-A70B-4B73-97FC-BA27AC852C5B}" srcOrd="3" destOrd="0" presId="urn:microsoft.com/office/officeart/2005/8/layout/radial5"/>
    <dgm:cxn modelId="{9B914F22-96A3-4ABA-854D-4387298B889E}" type="presParOf" srcId="{A1C1B548-A70B-4B73-97FC-BA27AC852C5B}" destId="{44A84493-3EB2-4D3D-9EF3-73CC77AD44C8}" srcOrd="0" destOrd="0" presId="urn:microsoft.com/office/officeart/2005/8/layout/radial5"/>
    <dgm:cxn modelId="{AA966063-9689-4FB4-9662-F36BF0475276}" type="presParOf" srcId="{1CE8A09E-B228-4BBD-A293-671E3988CBB1}" destId="{E6713D4F-667A-412F-AC87-6E77F20769A0}" srcOrd="4" destOrd="0" presId="urn:microsoft.com/office/officeart/2005/8/layout/radial5"/>
    <dgm:cxn modelId="{127E9B7D-3A73-409C-AAE4-116096ADEE26}" type="presParOf" srcId="{1CE8A09E-B228-4BBD-A293-671E3988CBB1}" destId="{14EE9860-4AD3-4F6C-AE6B-13C687E8A0EF}" srcOrd="5" destOrd="0" presId="urn:microsoft.com/office/officeart/2005/8/layout/radial5"/>
    <dgm:cxn modelId="{D5B2591E-EAA9-4A5F-9332-47D6B3B96480}" type="presParOf" srcId="{14EE9860-4AD3-4F6C-AE6B-13C687E8A0EF}" destId="{55FB8720-600E-4BE4-B1CD-F6AF892F4B9E}" srcOrd="0" destOrd="0" presId="urn:microsoft.com/office/officeart/2005/8/layout/radial5"/>
    <dgm:cxn modelId="{8B59541E-2CE0-42F2-A67B-1247E433C89D}" type="presParOf" srcId="{1CE8A09E-B228-4BBD-A293-671E3988CBB1}" destId="{10C0CD89-2A08-47AC-A16A-4FE33968492F}" srcOrd="6" destOrd="0" presId="urn:microsoft.com/office/officeart/2005/8/layout/radial5"/>
    <dgm:cxn modelId="{A9114914-7AF7-46C6-9A6D-5C448886396F}" type="presParOf" srcId="{1CE8A09E-B228-4BBD-A293-671E3988CBB1}" destId="{76636EB6-8AFB-4A55-AFB3-1386C5F22668}" srcOrd="7" destOrd="0" presId="urn:microsoft.com/office/officeart/2005/8/layout/radial5"/>
    <dgm:cxn modelId="{FCF39B45-7031-488F-A65E-929938285D8E}" type="presParOf" srcId="{76636EB6-8AFB-4A55-AFB3-1386C5F22668}" destId="{C6CBE646-0E37-4939-9B10-6CBAA0884DDA}" srcOrd="0" destOrd="0" presId="urn:microsoft.com/office/officeart/2005/8/layout/radial5"/>
    <dgm:cxn modelId="{CCC51764-5534-4808-80FC-24ED9A5C2842}" type="presParOf" srcId="{1CE8A09E-B228-4BBD-A293-671E3988CBB1}" destId="{93ECC59A-968D-4E85-A09D-DA93C186288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19F5-9E6B-4AFC-9194-F9699CD7485B}">
      <dsp:nvSpPr>
        <dsp:cNvPr id="0" name=""/>
        <dsp:cNvSpPr/>
      </dsp:nvSpPr>
      <dsp:spPr>
        <a:xfrm rot="5400000">
          <a:off x="6827134" y="-2836752"/>
          <a:ext cx="957844" cy="687628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smtClean="0"/>
            <a:t>Mann kann nicht </a:t>
          </a:r>
          <a:r>
            <a:rPr lang="de-DE" sz="2200" kern="1200" dirty="0" err="1" smtClean="0"/>
            <a:t>nicht</a:t>
          </a:r>
          <a:r>
            <a:rPr lang="de-DE" sz="2200" kern="1200" dirty="0" smtClean="0"/>
            <a:t> kommunizieren</a:t>
          </a:r>
          <a:endParaRPr lang="de-DE" sz="2200" kern="1200" dirty="0"/>
        </a:p>
      </dsp:txBody>
      <dsp:txXfrm rot="-5400000">
        <a:off x="3867912" y="169228"/>
        <a:ext cx="6829530" cy="864328"/>
      </dsp:txXfrm>
    </dsp:sp>
    <dsp:sp modelId="{1AC61220-1A31-426A-B1C7-29FCF7977EC0}">
      <dsp:nvSpPr>
        <dsp:cNvPr id="0" name=""/>
        <dsp:cNvSpPr/>
      </dsp:nvSpPr>
      <dsp:spPr>
        <a:xfrm>
          <a:off x="0" y="0"/>
          <a:ext cx="3867912" cy="11973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de-DE" sz="6000" kern="1200" dirty="0" smtClean="0"/>
            <a:t>1.Axiom</a:t>
          </a:r>
          <a:endParaRPr lang="de-DE" sz="6000" kern="1200" dirty="0"/>
        </a:p>
      </dsp:txBody>
      <dsp:txXfrm>
        <a:off x="58448" y="58448"/>
        <a:ext cx="3751016" cy="1080409"/>
      </dsp:txXfrm>
    </dsp:sp>
    <dsp:sp modelId="{1F91386C-16C0-460C-B117-1C2442D7FE4C}">
      <dsp:nvSpPr>
        <dsp:cNvPr id="0" name=""/>
        <dsp:cNvSpPr/>
      </dsp:nvSpPr>
      <dsp:spPr>
        <a:xfrm rot="5400000">
          <a:off x="6827134" y="-1579581"/>
          <a:ext cx="957844" cy="6876288"/>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smtClean="0"/>
            <a:t>Kommunikation hat immer einen Inhalts- und einen Beziehungsaspekt</a:t>
          </a:r>
          <a:endParaRPr lang="de-DE" sz="2200" kern="1200" dirty="0"/>
        </a:p>
      </dsp:txBody>
      <dsp:txXfrm rot="-5400000">
        <a:off x="3867912" y="1426399"/>
        <a:ext cx="6829530" cy="864328"/>
      </dsp:txXfrm>
    </dsp:sp>
    <dsp:sp modelId="{88FBFA7D-6880-4570-93B1-99CEB149A422}">
      <dsp:nvSpPr>
        <dsp:cNvPr id="0" name=""/>
        <dsp:cNvSpPr/>
      </dsp:nvSpPr>
      <dsp:spPr>
        <a:xfrm>
          <a:off x="0" y="1259909"/>
          <a:ext cx="3867912" cy="11973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de-DE" sz="6000" kern="1200" dirty="0" smtClean="0"/>
            <a:t>2.Axiom</a:t>
          </a:r>
          <a:endParaRPr lang="de-DE" sz="6000" kern="1200" dirty="0"/>
        </a:p>
      </dsp:txBody>
      <dsp:txXfrm>
        <a:off x="58448" y="1318357"/>
        <a:ext cx="3751016" cy="1080409"/>
      </dsp:txXfrm>
    </dsp:sp>
    <dsp:sp modelId="{9008198D-8D37-42B9-9EF9-A03A29C98528}">
      <dsp:nvSpPr>
        <dsp:cNvPr id="0" name=""/>
        <dsp:cNvSpPr/>
      </dsp:nvSpPr>
      <dsp:spPr>
        <a:xfrm rot="5400000">
          <a:off x="6827134" y="-322410"/>
          <a:ext cx="957844" cy="687628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smtClean="0"/>
            <a:t>Die Natur einer Beziehung ist durch die Interpunktion der Kommunikationsabläufe seitens der Partner bedingt</a:t>
          </a:r>
          <a:endParaRPr lang="de-DE" sz="2200" kern="1200" dirty="0"/>
        </a:p>
      </dsp:txBody>
      <dsp:txXfrm rot="-5400000">
        <a:off x="3867912" y="2683570"/>
        <a:ext cx="6829530" cy="864328"/>
      </dsp:txXfrm>
    </dsp:sp>
    <dsp:sp modelId="{D532BD2A-0E04-4470-B108-3BC99659AE2D}">
      <dsp:nvSpPr>
        <dsp:cNvPr id="0" name=""/>
        <dsp:cNvSpPr/>
      </dsp:nvSpPr>
      <dsp:spPr>
        <a:xfrm>
          <a:off x="0" y="2517081"/>
          <a:ext cx="3867912" cy="119730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de-DE" sz="6000" kern="1200" dirty="0" smtClean="0"/>
            <a:t>3.Axiom</a:t>
          </a:r>
          <a:endParaRPr lang="de-DE" sz="6000" kern="1200" dirty="0"/>
        </a:p>
      </dsp:txBody>
      <dsp:txXfrm>
        <a:off x="58448" y="2575529"/>
        <a:ext cx="3751016" cy="1080409"/>
      </dsp:txXfrm>
    </dsp:sp>
    <dsp:sp modelId="{BE4C826E-BD9A-4670-9072-503AF1CEBB57}">
      <dsp:nvSpPr>
        <dsp:cNvPr id="0" name=""/>
        <dsp:cNvSpPr/>
      </dsp:nvSpPr>
      <dsp:spPr>
        <a:xfrm rot="5400000">
          <a:off x="6827134" y="934760"/>
          <a:ext cx="957844" cy="687628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smtClean="0"/>
            <a:t>Kommunikation bedient sich digitaler und analoger Modalitäten</a:t>
          </a:r>
          <a:endParaRPr lang="de-DE" sz="2200" kern="1200" dirty="0"/>
        </a:p>
      </dsp:txBody>
      <dsp:txXfrm rot="-5400000">
        <a:off x="3867912" y="3940740"/>
        <a:ext cx="6829530" cy="864328"/>
      </dsp:txXfrm>
    </dsp:sp>
    <dsp:sp modelId="{3D4953B6-5A82-4D8B-9A6D-0322C2D6F67E}">
      <dsp:nvSpPr>
        <dsp:cNvPr id="0" name=""/>
        <dsp:cNvSpPr/>
      </dsp:nvSpPr>
      <dsp:spPr>
        <a:xfrm>
          <a:off x="0" y="3774252"/>
          <a:ext cx="3867912" cy="11973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de-DE" sz="6000" kern="1200" dirty="0" smtClean="0"/>
            <a:t>4.Axiom</a:t>
          </a:r>
          <a:endParaRPr lang="de-DE" sz="6000" kern="1200" dirty="0"/>
        </a:p>
      </dsp:txBody>
      <dsp:txXfrm>
        <a:off x="58448" y="3832700"/>
        <a:ext cx="3751016" cy="1080409"/>
      </dsp:txXfrm>
    </dsp:sp>
    <dsp:sp modelId="{747AC50C-56BA-41F5-A1DC-A11A5ECB86C3}">
      <dsp:nvSpPr>
        <dsp:cNvPr id="0" name=""/>
        <dsp:cNvSpPr/>
      </dsp:nvSpPr>
      <dsp:spPr>
        <a:xfrm rot="5400000">
          <a:off x="6827134" y="2191932"/>
          <a:ext cx="957844" cy="6876288"/>
        </a:xfrm>
        <a:prstGeom prst="round2Same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smtClean="0"/>
            <a:t>Kommunikation verläuft entweder symmetrisch oder komplementär</a:t>
          </a:r>
          <a:endParaRPr lang="de-DE" sz="2200" kern="1200" dirty="0"/>
        </a:p>
      </dsp:txBody>
      <dsp:txXfrm rot="-5400000">
        <a:off x="3867912" y="5197912"/>
        <a:ext cx="6829530" cy="864328"/>
      </dsp:txXfrm>
    </dsp:sp>
    <dsp:sp modelId="{FD17795E-3B01-46DB-80C5-AA8B8583D2D8}">
      <dsp:nvSpPr>
        <dsp:cNvPr id="0" name=""/>
        <dsp:cNvSpPr/>
      </dsp:nvSpPr>
      <dsp:spPr>
        <a:xfrm>
          <a:off x="0" y="5031423"/>
          <a:ext cx="3867912" cy="11973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de-DE" sz="6000" kern="1200" dirty="0" smtClean="0"/>
            <a:t>5.Axiom</a:t>
          </a:r>
          <a:endParaRPr lang="de-DE" sz="6000" kern="1200" dirty="0"/>
        </a:p>
      </dsp:txBody>
      <dsp:txXfrm>
        <a:off x="58448" y="5089871"/>
        <a:ext cx="3751016" cy="1080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19F5-9E6B-4AFC-9194-F9699CD7485B}">
      <dsp:nvSpPr>
        <dsp:cNvPr id="0" name=""/>
        <dsp:cNvSpPr/>
      </dsp:nvSpPr>
      <dsp:spPr>
        <a:xfrm rot="5400000">
          <a:off x="6012548" y="-2442178"/>
          <a:ext cx="986475" cy="6123093"/>
        </a:xfrm>
        <a:prstGeom prst="round2SameRect">
          <a:avLst/>
        </a:prstGeom>
        <a:solidFill>
          <a:schemeClr val="accent2">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smtClean="0"/>
            <a:t>Mann kann nicht </a:t>
          </a:r>
          <a:r>
            <a:rPr lang="de-DE" sz="1900" kern="1200" dirty="0" err="1" smtClean="0"/>
            <a:t>nicht</a:t>
          </a:r>
          <a:r>
            <a:rPr lang="de-DE" sz="1900" kern="1200" dirty="0" smtClean="0"/>
            <a:t> kommunizieren</a:t>
          </a:r>
          <a:endParaRPr lang="de-DE" sz="1900" kern="1200" dirty="0"/>
        </a:p>
      </dsp:txBody>
      <dsp:txXfrm rot="-5400000">
        <a:off x="3444239" y="174287"/>
        <a:ext cx="6074937" cy="890163"/>
      </dsp:txXfrm>
    </dsp:sp>
    <dsp:sp modelId="{1AC61220-1A31-426A-B1C7-29FCF7977EC0}">
      <dsp:nvSpPr>
        <dsp:cNvPr id="0" name=""/>
        <dsp:cNvSpPr/>
      </dsp:nvSpPr>
      <dsp:spPr>
        <a:xfrm>
          <a:off x="0" y="0"/>
          <a:ext cx="3444239" cy="1233094"/>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de-DE" sz="6200" kern="1200" dirty="0" smtClean="0"/>
            <a:t>1.Axiom</a:t>
          </a:r>
          <a:endParaRPr lang="de-DE" sz="6200" kern="1200" dirty="0"/>
        </a:p>
      </dsp:txBody>
      <dsp:txXfrm>
        <a:off x="60195" y="60195"/>
        <a:ext cx="3323849" cy="1112704"/>
      </dsp:txXfrm>
    </dsp:sp>
    <dsp:sp modelId="{1F91386C-16C0-460C-B117-1C2442D7FE4C}">
      <dsp:nvSpPr>
        <dsp:cNvPr id="0" name=""/>
        <dsp:cNvSpPr/>
      </dsp:nvSpPr>
      <dsp:spPr>
        <a:xfrm rot="5400000">
          <a:off x="6012548" y="-1147429"/>
          <a:ext cx="986475" cy="6123093"/>
        </a:xfrm>
        <a:prstGeom prst="round2SameRect">
          <a:avLst/>
        </a:prstGeom>
        <a:solidFill>
          <a:schemeClr val="accent3">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smtClean="0"/>
            <a:t>Kommunikation hat immer einen Inhalts- und einen Beziehungsaspekt</a:t>
          </a:r>
          <a:endParaRPr lang="de-DE" sz="1900" kern="1200" dirty="0"/>
        </a:p>
      </dsp:txBody>
      <dsp:txXfrm rot="-5400000">
        <a:off x="3444239" y="1469036"/>
        <a:ext cx="6074937" cy="890163"/>
      </dsp:txXfrm>
    </dsp:sp>
    <dsp:sp modelId="{88FBFA7D-6880-4570-93B1-99CEB149A422}">
      <dsp:nvSpPr>
        <dsp:cNvPr id="0" name=""/>
        <dsp:cNvSpPr/>
      </dsp:nvSpPr>
      <dsp:spPr>
        <a:xfrm>
          <a:off x="0" y="1289098"/>
          <a:ext cx="3444239" cy="1233094"/>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de-DE" sz="6200" kern="1200" dirty="0" smtClean="0"/>
            <a:t>2.Axiom</a:t>
          </a:r>
          <a:endParaRPr lang="de-DE" sz="6200" kern="1200" dirty="0"/>
        </a:p>
      </dsp:txBody>
      <dsp:txXfrm>
        <a:off x="60195" y="1349293"/>
        <a:ext cx="3323849" cy="1112704"/>
      </dsp:txXfrm>
    </dsp:sp>
    <dsp:sp modelId="{9008198D-8D37-42B9-9EF9-A03A29C98528}">
      <dsp:nvSpPr>
        <dsp:cNvPr id="0" name=""/>
        <dsp:cNvSpPr/>
      </dsp:nvSpPr>
      <dsp:spPr>
        <a:xfrm rot="5400000">
          <a:off x="6012548" y="147319"/>
          <a:ext cx="986475" cy="6123093"/>
        </a:xfrm>
        <a:prstGeom prst="round2SameRect">
          <a:avLst/>
        </a:prstGeom>
        <a:solidFill>
          <a:schemeClr val="accent4">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smtClean="0"/>
            <a:t>Die Natur einer Beziehung ist durch die Interpunktion der Kommunikationsabläufe seitens der Partner bedingt</a:t>
          </a:r>
          <a:endParaRPr lang="de-DE" sz="1900" kern="1200" dirty="0"/>
        </a:p>
      </dsp:txBody>
      <dsp:txXfrm rot="-5400000">
        <a:off x="3444239" y="2763784"/>
        <a:ext cx="6074937" cy="890163"/>
      </dsp:txXfrm>
    </dsp:sp>
    <dsp:sp modelId="{D532BD2A-0E04-4470-B108-3BC99659AE2D}">
      <dsp:nvSpPr>
        <dsp:cNvPr id="0" name=""/>
        <dsp:cNvSpPr/>
      </dsp:nvSpPr>
      <dsp:spPr>
        <a:xfrm>
          <a:off x="0" y="2592319"/>
          <a:ext cx="3444239" cy="1233094"/>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de-DE" sz="6200" kern="1200" dirty="0" smtClean="0"/>
            <a:t>3.Axiom</a:t>
          </a:r>
          <a:endParaRPr lang="de-DE" sz="6200" kern="1200" dirty="0"/>
        </a:p>
      </dsp:txBody>
      <dsp:txXfrm>
        <a:off x="60195" y="2652514"/>
        <a:ext cx="3323849" cy="1112704"/>
      </dsp:txXfrm>
    </dsp:sp>
    <dsp:sp modelId="{BE4C826E-BD9A-4670-9072-503AF1CEBB57}">
      <dsp:nvSpPr>
        <dsp:cNvPr id="0" name=""/>
        <dsp:cNvSpPr/>
      </dsp:nvSpPr>
      <dsp:spPr>
        <a:xfrm rot="5400000">
          <a:off x="6012548" y="1442069"/>
          <a:ext cx="986475" cy="6123093"/>
        </a:xfrm>
        <a:prstGeom prst="round2SameRect">
          <a:avLst/>
        </a:prstGeom>
        <a:solidFill>
          <a:schemeClr val="accent5">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smtClean="0"/>
            <a:t>Kommunikation bedient sich digitaler und analoger Modalitäten</a:t>
          </a:r>
          <a:endParaRPr lang="de-DE" sz="1900" kern="1200" dirty="0"/>
        </a:p>
      </dsp:txBody>
      <dsp:txXfrm rot="-5400000">
        <a:off x="3444239" y="4058534"/>
        <a:ext cx="6074937" cy="890163"/>
      </dsp:txXfrm>
    </dsp:sp>
    <dsp:sp modelId="{3D4953B6-5A82-4D8B-9A6D-0322C2D6F67E}">
      <dsp:nvSpPr>
        <dsp:cNvPr id="0" name=""/>
        <dsp:cNvSpPr/>
      </dsp:nvSpPr>
      <dsp:spPr>
        <a:xfrm>
          <a:off x="0" y="3887068"/>
          <a:ext cx="3444239" cy="1233094"/>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de-DE" sz="6200" kern="1200" dirty="0" smtClean="0"/>
            <a:t>4.Axiom</a:t>
          </a:r>
          <a:endParaRPr lang="de-DE" sz="6200" kern="1200" dirty="0"/>
        </a:p>
      </dsp:txBody>
      <dsp:txXfrm>
        <a:off x="60195" y="3947263"/>
        <a:ext cx="3323849" cy="1112704"/>
      </dsp:txXfrm>
    </dsp:sp>
    <dsp:sp modelId="{747AC50C-56BA-41F5-A1DC-A11A5ECB86C3}">
      <dsp:nvSpPr>
        <dsp:cNvPr id="0" name=""/>
        <dsp:cNvSpPr/>
      </dsp:nvSpPr>
      <dsp:spPr>
        <a:xfrm rot="5400000">
          <a:off x="6012548" y="2736818"/>
          <a:ext cx="986475" cy="6123093"/>
        </a:xfrm>
        <a:prstGeom prst="round2SameRect">
          <a:avLst/>
        </a:prstGeom>
        <a:solidFill>
          <a:schemeClr val="accent6">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smtClean="0"/>
            <a:t>Kommunikation verläuft entweder symmetrisch oder komplementär</a:t>
          </a:r>
          <a:endParaRPr lang="de-DE" sz="1900" kern="1200" dirty="0"/>
        </a:p>
      </dsp:txBody>
      <dsp:txXfrm rot="-5400000">
        <a:off x="3444239" y="5353283"/>
        <a:ext cx="6074937" cy="890163"/>
      </dsp:txXfrm>
    </dsp:sp>
    <dsp:sp modelId="{FD17795E-3B01-46DB-80C5-AA8B8583D2D8}">
      <dsp:nvSpPr>
        <dsp:cNvPr id="0" name=""/>
        <dsp:cNvSpPr/>
      </dsp:nvSpPr>
      <dsp:spPr>
        <a:xfrm>
          <a:off x="0" y="5181818"/>
          <a:ext cx="3444239" cy="1233094"/>
        </a:xfrm>
        <a:prstGeom prst="roundRect">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de-DE" sz="6200" kern="1200" dirty="0" smtClean="0"/>
            <a:t>5.Axiom</a:t>
          </a:r>
          <a:endParaRPr lang="de-DE" sz="6200" kern="1200" dirty="0"/>
        </a:p>
      </dsp:txBody>
      <dsp:txXfrm>
        <a:off x="60195" y="5242013"/>
        <a:ext cx="3323849" cy="1112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48331-C108-46E0-BB1D-BFF47C6B533C}">
      <dsp:nvSpPr>
        <dsp:cNvPr id="0" name=""/>
        <dsp:cNvSpPr/>
      </dsp:nvSpPr>
      <dsp:spPr>
        <a:xfrm>
          <a:off x="4496331" y="3411112"/>
          <a:ext cx="3131105" cy="313110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de-DE" sz="2900" kern="1200" dirty="0" smtClean="0"/>
            <a:t>Eure Informationen</a:t>
          </a:r>
          <a:endParaRPr lang="de-DE" sz="2900" kern="1200" dirty="0"/>
        </a:p>
      </dsp:txBody>
      <dsp:txXfrm>
        <a:off x="4954871" y="3869652"/>
        <a:ext cx="2214025" cy="2214025"/>
      </dsp:txXfrm>
    </dsp:sp>
    <dsp:sp modelId="{5AE38732-3DC2-416B-8C7C-7BC0EE2E158D}">
      <dsp:nvSpPr>
        <dsp:cNvPr id="0" name=""/>
        <dsp:cNvSpPr/>
      </dsp:nvSpPr>
      <dsp:spPr>
        <a:xfrm rot="1563721">
          <a:off x="3467034" y="3753070"/>
          <a:ext cx="1209397" cy="7198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31E9E6-0C39-4D59-8641-9B40AA7FAC28}">
      <dsp:nvSpPr>
        <dsp:cNvPr id="0" name=""/>
        <dsp:cNvSpPr/>
      </dsp:nvSpPr>
      <dsp:spPr>
        <a:xfrm>
          <a:off x="160634" y="2218790"/>
          <a:ext cx="4094587" cy="1480374"/>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Personen, die eventuell schon vor dem eigentlichem Haupt Empfänger informiert werden könnten um so eine schnelle Informationsweitergabe zu gewährleisten</a:t>
          </a:r>
          <a:endParaRPr lang="de-DE" sz="1800" kern="1200" dirty="0"/>
        </a:p>
      </dsp:txBody>
      <dsp:txXfrm>
        <a:off x="203993" y="2262149"/>
        <a:ext cx="4007869" cy="1393656"/>
      </dsp:txXfrm>
    </dsp:sp>
    <dsp:sp modelId="{BBAFF30E-A998-4437-B505-C670A4198FB4}">
      <dsp:nvSpPr>
        <dsp:cNvPr id="0" name=""/>
        <dsp:cNvSpPr/>
      </dsp:nvSpPr>
      <dsp:spPr>
        <a:xfrm rot="5320838">
          <a:off x="5385833" y="2469830"/>
          <a:ext cx="1221474" cy="7198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D3740-57BF-40FF-A3D4-73417D1F5AF6}">
      <dsp:nvSpPr>
        <dsp:cNvPr id="0" name=""/>
        <dsp:cNvSpPr/>
      </dsp:nvSpPr>
      <dsp:spPr>
        <a:xfrm>
          <a:off x="4141988" y="315776"/>
          <a:ext cx="3656733" cy="1373552"/>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de-DE" sz="3200" b="1" i="1" u="sng" kern="1200" dirty="0" smtClean="0"/>
            <a:t>Hauptempfänger</a:t>
          </a:r>
          <a:endParaRPr lang="de-DE" sz="3200" b="1" i="1" u="sng" kern="1200" dirty="0"/>
        </a:p>
      </dsp:txBody>
      <dsp:txXfrm>
        <a:off x="4182218" y="356006"/>
        <a:ext cx="3576273" cy="1293092"/>
      </dsp:txXfrm>
    </dsp:sp>
    <dsp:sp modelId="{03770DA2-BB5E-4876-8D8F-6D0EDF4A7521}">
      <dsp:nvSpPr>
        <dsp:cNvPr id="0" name=""/>
        <dsp:cNvSpPr/>
      </dsp:nvSpPr>
      <dsp:spPr>
        <a:xfrm rot="8279748">
          <a:off x="7218065" y="3111733"/>
          <a:ext cx="1529268" cy="7173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1FFC0-4823-40AF-88D4-9BA4A536C3E9}">
      <dsp:nvSpPr>
        <dsp:cNvPr id="0" name=""/>
        <dsp:cNvSpPr/>
      </dsp:nvSpPr>
      <dsp:spPr>
        <a:xfrm>
          <a:off x="8747246" y="1409985"/>
          <a:ext cx="3134224" cy="1133708"/>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Drittpersonen die ebenfalls informiert werden können, wenn benötigt</a:t>
          </a:r>
          <a:endParaRPr lang="de-DE" sz="1800" kern="1200" dirty="0"/>
        </a:p>
      </dsp:txBody>
      <dsp:txXfrm>
        <a:off x="8780451" y="1443190"/>
        <a:ext cx="3067814" cy="1067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54800-8F06-466C-BD10-685B886B82BF}">
      <dsp:nvSpPr>
        <dsp:cNvPr id="0" name=""/>
        <dsp:cNvSpPr/>
      </dsp:nvSpPr>
      <dsp:spPr>
        <a:xfrm>
          <a:off x="4522124" y="1828797"/>
          <a:ext cx="3147751" cy="3200404"/>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de-DE" sz="6400" kern="1200" dirty="0" smtClean="0"/>
            <a:t>Chaos</a:t>
          </a:r>
          <a:endParaRPr lang="de-DE" sz="6400" kern="1200" dirty="0"/>
        </a:p>
      </dsp:txBody>
      <dsp:txXfrm>
        <a:off x="4983101" y="2297485"/>
        <a:ext cx="2225797" cy="2263028"/>
      </dsp:txXfrm>
    </dsp:sp>
    <dsp:sp modelId="{C0525F30-A4D0-43ED-8B43-75B292581EC8}">
      <dsp:nvSpPr>
        <dsp:cNvPr id="0" name=""/>
        <dsp:cNvSpPr/>
      </dsp:nvSpPr>
      <dsp:spPr>
        <a:xfrm rot="2702299" flipV="1">
          <a:off x="3826556" y="1723588"/>
          <a:ext cx="976672"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rot="10800000">
        <a:off x="3853544" y="1781153"/>
        <a:ext cx="792685" cy="367974"/>
      </dsp:txXfrm>
    </dsp:sp>
    <dsp:sp modelId="{281D1FF4-B297-48E7-97F0-D8E139DDEEC1}">
      <dsp:nvSpPr>
        <dsp:cNvPr id="0" name=""/>
        <dsp:cNvSpPr/>
      </dsp:nvSpPr>
      <dsp:spPr>
        <a:xfrm>
          <a:off x="2135024" y="124700"/>
          <a:ext cx="1803796" cy="1803796"/>
        </a:xfrm>
        <a:prstGeom prst="ellipse">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de-DE" sz="4200" kern="1200" dirty="0" smtClean="0"/>
            <a:t>Input</a:t>
          </a:r>
          <a:endParaRPr lang="de-DE" sz="4200" kern="1200" dirty="0"/>
        </a:p>
      </dsp:txBody>
      <dsp:txXfrm>
        <a:off x="2399184" y="388860"/>
        <a:ext cx="1275476" cy="1275476"/>
      </dsp:txXfrm>
    </dsp:sp>
    <dsp:sp modelId="{A1C1B548-A70B-4B73-97FC-BA27AC852C5B}">
      <dsp:nvSpPr>
        <dsp:cNvPr id="0" name=""/>
        <dsp:cNvSpPr/>
      </dsp:nvSpPr>
      <dsp:spPr>
        <a:xfrm rot="19079406" flipH="1">
          <a:off x="7709624" y="1797204"/>
          <a:ext cx="99675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a:off x="7869971" y="1858295"/>
        <a:ext cx="812769" cy="367974"/>
      </dsp:txXfrm>
    </dsp:sp>
    <dsp:sp modelId="{E6713D4F-667A-412F-AC87-6E77F20769A0}">
      <dsp:nvSpPr>
        <dsp:cNvPr id="0" name=""/>
        <dsp:cNvSpPr/>
      </dsp:nvSpPr>
      <dsp:spPr>
        <a:xfrm>
          <a:off x="8890500" y="207842"/>
          <a:ext cx="1803796" cy="1803796"/>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de-DE" sz="4200" kern="1200" dirty="0" smtClean="0"/>
            <a:t>Input</a:t>
          </a:r>
          <a:endParaRPr lang="de-DE" sz="4200" kern="1200" dirty="0"/>
        </a:p>
      </dsp:txBody>
      <dsp:txXfrm>
        <a:off x="9154660" y="472002"/>
        <a:ext cx="1275476" cy="1275476"/>
      </dsp:txXfrm>
    </dsp:sp>
    <dsp:sp modelId="{14EE9860-4AD3-4F6C-AE6B-13C687E8A0EF}">
      <dsp:nvSpPr>
        <dsp:cNvPr id="0" name=""/>
        <dsp:cNvSpPr/>
      </dsp:nvSpPr>
      <dsp:spPr>
        <a:xfrm rot="13435402" flipV="1">
          <a:off x="7348460" y="4453945"/>
          <a:ext cx="1042683"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rot="-10800000">
        <a:off x="7506713" y="4640418"/>
        <a:ext cx="858696" cy="367974"/>
      </dsp:txXfrm>
    </dsp:sp>
    <dsp:sp modelId="{10C0CD89-2A08-47AC-A16A-4FE33968492F}">
      <dsp:nvSpPr>
        <dsp:cNvPr id="0" name=""/>
        <dsp:cNvSpPr/>
      </dsp:nvSpPr>
      <dsp:spPr>
        <a:xfrm>
          <a:off x="8228237" y="4804822"/>
          <a:ext cx="1803796" cy="18037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de-DE" sz="4200" kern="1200" dirty="0" smtClean="0"/>
            <a:t>Input</a:t>
          </a:r>
          <a:endParaRPr lang="de-DE" sz="4200" kern="1200" dirty="0"/>
        </a:p>
      </dsp:txBody>
      <dsp:txXfrm>
        <a:off x="8492397" y="5068982"/>
        <a:ext cx="1275476" cy="1275476"/>
      </dsp:txXfrm>
    </dsp:sp>
    <dsp:sp modelId="{76636EB6-8AFB-4A55-AFB3-1386C5F22668}">
      <dsp:nvSpPr>
        <dsp:cNvPr id="0" name=""/>
        <dsp:cNvSpPr/>
      </dsp:nvSpPr>
      <dsp:spPr>
        <a:xfrm rot="8460237" flipH="1">
          <a:off x="3201478" y="4382593"/>
          <a:ext cx="1155639"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rot="10800000">
        <a:off x="3221975" y="4563139"/>
        <a:ext cx="971652" cy="367974"/>
      </dsp:txXfrm>
    </dsp:sp>
    <dsp:sp modelId="{93ECC59A-968D-4E85-A09D-DA93C1862883}">
      <dsp:nvSpPr>
        <dsp:cNvPr id="0" name=""/>
        <dsp:cNvSpPr/>
      </dsp:nvSpPr>
      <dsp:spPr>
        <a:xfrm>
          <a:off x="1098707" y="4754913"/>
          <a:ext cx="1803796" cy="1803796"/>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de-DE" sz="4200" kern="1200" dirty="0" smtClean="0"/>
            <a:t>Input</a:t>
          </a:r>
          <a:endParaRPr lang="de-DE" sz="4200" kern="1200" dirty="0"/>
        </a:p>
      </dsp:txBody>
      <dsp:txXfrm>
        <a:off x="1362867" y="5019073"/>
        <a:ext cx="1275476" cy="12754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79CF6A4-AD68-4A5D-BD27-BB0C7EEFD24E}" type="datetimeFigureOut">
              <a:rPr lang="de-DE" smtClean="0"/>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139992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79CF6A4-AD68-4A5D-BD27-BB0C7EEFD24E}" type="datetimeFigureOut">
              <a:rPr lang="de-DE" smtClean="0"/>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11846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79CF6A4-AD68-4A5D-BD27-BB0C7EEFD24E}" type="datetimeFigureOut">
              <a:rPr lang="de-DE" smtClean="0"/>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88676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79CF6A4-AD68-4A5D-BD27-BB0C7EEFD24E}" type="datetimeFigureOut">
              <a:rPr lang="de-DE" smtClean="0"/>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237711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A79CF6A4-AD68-4A5D-BD27-BB0C7EEFD24E}" type="datetimeFigureOut">
              <a:rPr lang="de-DE" smtClean="0"/>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123294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79CF6A4-AD68-4A5D-BD27-BB0C7EEFD24E}" type="datetimeFigureOut">
              <a:rPr lang="de-DE" smtClean="0"/>
              <a:t>14.11.2021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383789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79CF6A4-AD68-4A5D-BD27-BB0C7EEFD24E}" type="datetimeFigureOut">
              <a:rPr lang="de-DE" smtClean="0"/>
              <a:t>14.11.2021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367245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79CF6A4-AD68-4A5D-BD27-BB0C7EEFD24E}" type="datetimeFigureOut">
              <a:rPr lang="de-DE" smtClean="0"/>
              <a:t>14.11.2021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141001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79CF6A4-AD68-4A5D-BD27-BB0C7EEFD24E}" type="datetimeFigureOut">
              <a:rPr lang="de-DE" smtClean="0"/>
              <a:t>14.11.2021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20228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79CF6A4-AD68-4A5D-BD27-BB0C7EEFD24E}" type="datetimeFigureOut">
              <a:rPr lang="de-DE" smtClean="0"/>
              <a:t>14.11.2021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329243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79CF6A4-AD68-4A5D-BD27-BB0C7EEFD24E}" type="datetimeFigureOut">
              <a:rPr lang="de-DE" smtClean="0"/>
              <a:t>14.11.2021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0C264D-7C58-424C-98C3-5E2FF67E2F63}" type="slidenum">
              <a:rPr lang="de-DE" smtClean="0"/>
              <a:t>‹Nr.›</a:t>
            </a:fld>
            <a:endParaRPr lang="de-DE"/>
          </a:p>
        </p:txBody>
      </p:sp>
    </p:spTree>
    <p:extLst>
      <p:ext uri="{BB962C8B-B14F-4D97-AF65-F5344CB8AC3E}">
        <p14:creationId xmlns:p14="http://schemas.microsoft.com/office/powerpoint/2010/main" val="226997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CF6A4-AD68-4A5D-BD27-BB0C7EEFD24E}" type="datetimeFigureOut">
              <a:rPr lang="de-DE" smtClean="0"/>
              <a:t>14.11.2021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C264D-7C58-424C-98C3-5E2FF67E2F63}" type="slidenum">
              <a:rPr lang="de-DE" smtClean="0"/>
              <a:t>‹Nr.›</a:t>
            </a:fld>
            <a:endParaRPr lang="de-DE"/>
          </a:p>
        </p:txBody>
      </p:sp>
    </p:spTree>
    <p:extLst>
      <p:ext uri="{BB962C8B-B14F-4D97-AF65-F5344CB8AC3E}">
        <p14:creationId xmlns:p14="http://schemas.microsoft.com/office/powerpoint/2010/main" val="171695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12192000" cy="6857999"/>
          </a:xfrm>
        </p:spPr>
        <p:txBody>
          <a:bodyPr anchor="ctr">
            <a:normAutofit/>
          </a:bodyPr>
          <a:lstStyle/>
          <a:p>
            <a:r>
              <a:rPr lang="de-DE" b="1" u="sng" dirty="0" smtClean="0"/>
              <a:t>Informationen besser Transportieren</a:t>
            </a:r>
            <a:endParaRPr lang="de-DE" b="1" u="sng" dirty="0"/>
          </a:p>
        </p:txBody>
      </p:sp>
    </p:spTree>
    <p:extLst>
      <p:ext uri="{BB962C8B-B14F-4D97-AF65-F5344CB8AC3E}">
        <p14:creationId xmlns:p14="http://schemas.microsoft.com/office/powerpoint/2010/main" val="365111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4246"/>
            <a:ext cx="12192000" cy="6409509"/>
          </a:xfrm>
        </p:spPr>
      </p:pic>
    </p:spTree>
    <p:extLst>
      <p:ext uri="{BB962C8B-B14F-4D97-AF65-F5344CB8AC3E}">
        <p14:creationId xmlns:p14="http://schemas.microsoft.com/office/powerpoint/2010/main" val="3921769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951" y="592214"/>
            <a:ext cx="7874098" cy="5673573"/>
          </a:xfrm>
        </p:spPr>
      </p:pic>
    </p:spTree>
    <p:extLst>
      <p:ext uri="{BB962C8B-B14F-4D97-AF65-F5344CB8AC3E}">
        <p14:creationId xmlns:p14="http://schemas.microsoft.com/office/powerpoint/2010/main" val="2981674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911" y="269911"/>
            <a:ext cx="6318178" cy="6318178"/>
          </a:xfrm>
        </p:spPr>
      </p:pic>
    </p:spTree>
    <p:extLst>
      <p:ext uri="{BB962C8B-B14F-4D97-AF65-F5344CB8AC3E}">
        <p14:creationId xmlns:p14="http://schemas.microsoft.com/office/powerpoint/2010/main" val="295584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8648" y="128251"/>
            <a:ext cx="7514704" cy="6601498"/>
          </a:xfrm>
        </p:spPr>
      </p:pic>
    </p:spTree>
    <p:extLst>
      <p:ext uri="{BB962C8B-B14F-4D97-AF65-F5344CB8AC3E}">
        <p14:creationId xmlns:p14="http://schemas.microsoft.com/office/powerpoint/2010/main" val="190237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33638"/>
            <a:ext cx="10515600" cy="1325563"/>
          </a:xfrm>
        </p:spPr>
        <p:txBody>
          <a:bodyPr>
            <a:normAutofit/>
          </a:bodyPr>
          <a:lstStyle/>
          <a:p>
            <a:r>
              <a:rPr lang="de-DE" sz="6000" b="1" u="sng" dirty="0" smtClean="0"/>
              <a:t>Beispielaufgabe:</a:t>
            </a:r>
            <a:endParaRPr lang="de-DE" sz="6000" b="1" u="sng" dirty="0"/>
          </a:p>
        </p:txBody>
      </p:sp>
      <p:sp>
        <p:nvSpPr>
          <p:cNvPr id="3" name="Inhaltsplatzhalter 2"/>
          <p:cNvSpPr>
            <a:spLocks noGrp="1"/>
          </p:cNvSpPr>
          <p:nvPr>
            <p:ph idx="1"/>
          </p:nvPr>
        </p:nvSpPr>
        <p:spPr>
          <a:xfrm>
            <a:off x="0" y="1280160"/>
            <a:ext cx="12192000" cy="5577840"/>
          </a:xfrm>
        </p:spPr>
        <p:txBody>
          <a:bodyPr>
            <a:normAutofit/>
          </a:bodyPr>
          <a:lstStyle/>
          <a:p>
            <a:pPr algn="just"/>
            <a:r>
              <a:rPr lang="de-DE" sz="3200" dirty="0" smtClean="0"/>
              <a:t>Ich werde einem von eurer jeweiligen gruppe gleich einen Zettel zeigen, mit einer neuen Regelung die an der Schule umgesetzt werden soll. Gestaltet dazu ein möglichst leicht zu verstehendes Piktogramm. Danach bekommt eine andere Person aus der anderen gruppe dieses Piktogramm gezeigt und muss danach versuchen dies seiner gruppe zu erklären und die gruppe soll selbiges dann anhand der Beschreibung erraten.</a:t>
            </a:r>
          </a:p>
          <a:p>
            <a:pPr marL="0" indent="0" algn="just">
              <a:buNone/>
            </a:pPr>
            <a:endParaRPr lang="de-DE" sz="3200" dirty="0"/>
          </a:p>
          <a:p>
            <a:pPr marL="0" indent="0" algn="just">
              <a:buNone/>
            </a:pPr>
            <a:r>
              <a:rPr lang="de-DE" sz="3200" dirty="0" smtClean="0"/>
              <a:t>Beachtet: das Piktogramm sollte so aufgebaut sein dass es auch ein Fünftklässler verstehen könnte.</a:t>
            </a:r>
            <a:endParaRPr lang="de-DE" sz="3200" dirty="0"/>
          </a:p>
        </p:txBody>
      </p:sp>
    </p:spTree>
    <p:extLst>
      <p:ext uri="{BB962C8B-B14F-4D97-AF65-F5344CB8AC3E}">
        <p14:creationId xmlns:p14="http://schemas.microsoft.com/office/powerpoint/2010/main" val="224585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49134" y="257695"/>
            <a:ext cx="11147368" cy="6317672"/>
          </a:xfrm>
        </p:spPr>
        <p:txBody>
          <a:bodyPr/>
          <a:lstStyle/>
          <a:p>
            <a:r>
              <a:rPr lang="de-DE" dirty="0" smtClean="0"/>
              <a:t>Kommunikation ist schwierig</a:t>
            </a:r>
          </a:p>
          <a:p>
            <a:r>
              <a:rPr lang="de-DE" dirty="0" smtClean="0"/>
              <a:t>Innerhalb einer solch großen Struktur wie Schule herrscht immer eine Art stille Post</a:t>
            </a:r>
          </a:p>
          <a:p>
            <a:r>
              <a:rPr lang="de-DE" dirty="0" smtClean="0"/>
              <a:t>Kommunikation ist wichtig </a:t>
            </a:r>
          </a:p>
          <a:p>
            <a:r>
              <a:rPr lang="de-DE" dirty="0" smtClean="0"/>
              <a:t>Bestimmte Hilfsmittel können Kommunikation erleichtern.</a:t>
            </a:r>
          </a:p>
          <a:p>
            <a:r>
              <a:rPr lang="de-DE" dirty="0" smtClean="0"/>
              <a:t>Manche dinge oder Einflüsse können sinnvolle Kommunikation schwierig bis gar unmöglich machen</a:t>
            </a:r>
          </a:p>
          <a:p>
            <a:r>
              <a:rPr lang="de-DE" dirty="0" smtClean="0"/>
              <a:t>Kommunikation über Dritt Personen ist immer schwierig, sie können gerne mit eingeweiht werden, aber möchten es manchmal auch </a:t>
            </a:r>
            <a:r>
              <a:rPr lang="de-DE" dirty="0" err="1" smtClean="0"/>
              <a:t>garnicht</a:t>
            </a:r>
            <a:endParaRPr lang="de-DE" dirty="0"/>
          </a:p>
          <a:p>
            <a:pPr marL="0" indent="0">
              <a:buNone/>
            </a:pPr>
            <a:endParaRPr lang="de-DE" dirty="0" smtClean="0"/>
          </a:p>
          <a:p>
            <a:endParaRPr lang="de-DE" dirty="0"/>
          </a:p>
        </p:txBody>
      </p:sp>
    </p:spTree>
    <p:extLst>
      <p:ext uri="{BB962C8B-B14F-4D97-AF65-F5344CB8AC3E}">
        <p14:creationId xmlns:p14="http://schemas.microsoft.com/office/powerpoint/2010/main" val="162739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599834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 6"/>
          <p:cNvGraphicFramePr/>
          <p:nvPr>
            <p:extLst>
              <p:ext uri="{D42A27DB-BD31-4B8C-83A1-F6EECF244321}">
                <p14:modId xmlns:p14="http://schemas.microsoft.com/office/powerpoint/2010/main" val="340579548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Pfeil nach oben 7"/>
          <p:cNvSpPr/>
          <p:nvPr/>
        </p:nvSpPr>
        <p:spPr>
          <a:xfrm rot="2865603">
            <a:off x="3257852" y="1104545"/>
            <a:ext cx="602183" cy="1070918"/>
          </a:xfrm>
          <a:prstGeom prst="upArrow">
            <a:avLst>
              <a:gd name="adj1" fmla="val 50000"/>
              <a:gd name="adj2" fmla="val 51915"/>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230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161" y="83127"/>
            <a:ext cx="2271677" cy="2198858"/>
          </a:xfrm>
          <a:prstGeom prst="rect">
            <a:avLst/>
          </a:prstGeom>
        </p:spPr>
      </p:pic>
      <p:graphicFrame>
        <p:nvGraphicFramePr>
          <p:cNvPr id="4" name="Inhaltsplatzhalter 3"/>
          <p:cNvGraphicFramePr>
            <a:graphicFrameLocks noGrp="1"/>
          </p:cNvGraphicFramePr>
          <p:nvPr>
            <p:ph idx="1"/>
            <p:extLst>
              <p:ext uri="{D42A27DB-BD31-4B8C-83A1-F6EECF244321}">
                <p14:modId xmlns:p14="http://schemas.microsoft.com/office/powerpoint/2010/main" val="106597512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4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2000" cy="6858000"/>
          </a:xfrm>
        </p:spPr>
        <p:txBody>
          <a:bodyPr anchor="ctr">
            <a:normAutofit/>
          </a:bodyPr>
          <a:lstStyle/>
          <a:p>
            <a:pPr marL="0" indent="0" algn="ctr">
              <a:buNone/>
            </a:pPr>
            <a:r>
              <a:rPr lang="de-DE" sz="6600" dirty="0" smtClean="0"/>
              <a:t>Vielen Dank fürs Mitmachen</a:t>
            </a:r>
            <a:endParaRPr lang="de-DE" sz="6600" dirty="0"/>
          </a:p>
        </p:txBody>
      </p:sp>
    </p:spTree>
    <p:extLst>
      <p:ext uri="{BB962C8B-B14F-4D97-AF65-F5344CB8AC3E}">
        <p14:creationId xmlns:p14="http://schemas.microsoft.com/office/powerpoint/2010/main" val="299588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88" y="-125326"/>
            <a:ext cx="10515600" cy="1325563"/>
          </a:xfrm>
        </p:spPr>
        <p:txBody>
          <a:bodyPr>
            <a:normAutofit/>
          </a:bodyPr>
          <a:lstStyle/>
          <a:p>
            <a:r>
              <a:rPr lang="de-DE" sz="6000" b="1" u="sng" dirty="0" smtClean="0"/>
              <a:t>Beispielaufgabe:</a:t>
            </a:r>
            <a:endParaRPr lang="de-DE" sz="6000" b="1" u="sng" dirty="0"/>
          </a:p>
        </p:txBody>
      </p:sp>
      <p:sp>
        <p:nvSpPr>
          <p:cNvPr id="3" name="Inhaltsplatzhalter 2"/>
          <p:cNvSpPr>
            <a:spLocks noGrp="1"/>
          </p:cNvSpPr>
          <p:nvPr>
            <p:ph idx="1"/>
          </p:nvPr>
        </p:nvSpPr>
        <p:spPr>
          <a:xfrm>
            <a:off x="0" y="1346662"/>
            <a:ext cx="12192000" cy="5511337"/>
          </a:xfrm>
        </p:spPr>
        <p:txBody>
          <a:bodyPr>
            <a:normAutofit fontScale="92500" lnSpcReduction="10000"/>
          </a:bodyPr>
          <a:lstStyle/>
          <a:p>
            <a:r>
              <a:rPr lang="de-DE" dirty="0" smtClean="0"/>
              <a:t>Ihr seid von Jan </a:t>
            </a:r>
            <a:r>
              <a:rPr lang="de-DE" dirty="0"/>
              <a:t>E</a:t>
            </a:r>
            <a:r>
              <a:rPr lang="de-DE" dirty="0" smtClean="0"/>
              <a:t>ggers Rechtsabteilung. Ihr bekommt von ihm die Information, dass bei der SV des Gymnasiums </a:t>
            </a:r>
            <a:r>
              <a:rPr lang="de-DE" dirty="0" err="1"/>
              <a:t>K</a:t>
            </a:r>
            <a:r>
              <a:rPr lang="de-DE" dirty="0" err="1" smtClean="0"/>
              <a:t>leinkleckersstadt</a:t>
            </a:r>
            <a:r>
              <a:rPr lang="de-DE" dirty="0" smtClean="0"/>
              <a:t> die Geschäftsordnung gravierende Fehler hat. Daher sieht er als einzige Lösung, dass sich die SV sofort auflösen und mithilfe einer neuen Geschäftsordnung neu bilden muss.</a:t>
            </a:r>
          </a:p>
          <a:p>
            <a:endParaRPr lang="de-DE" dirty="0"/>
          </a:p>
          <a:p>
            <a:pPr marL="0" indent="0">
              <a:buNone/>
            </a:pPr>
            <a:r>
              <a:rPr lang="de-DE" dirty="0" smtClean="0"/>
              <a:t>Aufgabe: Entwickle ein Konzept, wie du die Message zwar förmlich aber trotzdem freundschaftlich rüberbringen kannst und wie eventuelle Missverständnisse verhindert werden könnten.</a:t>
            </a:r>
          </a:p>
          <a:p>
            <a:pPr marL="0" indent="0">
              <a:buNone/>
            </a:pPr>
            <a:r>
              <a:rPr lang="de-DE" dirty="0" smtClean="0"/>
              <a:t>Beachte: Dieser Brief wird zuerst an den Landkreis Übertragen</a:t>
            </a:r>
            <a:r>
              <a:rPr lang="de-DE" smtClean="0"/>
              <a:t>, </a:t>
            </a:r>
            <a:r>
              <a:rPr lang="de-DE" smtClean="0"/>
              <a:t>von </a:t>
            </a:r>
            <a:r>
              <a:rPr lang="de-DE" dirty="0" smtClean="0"/>
              <a:t>dort dem Schulleiter gesendet und wird von selbigem dann mündlich an den SV Lehrer weitergereicht. Dieser teilet das dann wiederum auch mündlich der SV mit.</a:t>
            </a:r>
          </a:p>
          <a:p>
            <a:pPr marL="0" indent="0">
              <a:buNone/>
            </a:pPr>
            <a:endParaRPr lang="de-DE" dirty="0" smtClean="0"/>
          </a:p>
          <a:p>
            <a:pPr marL="0" indent="0">
              <a:buNone/>
            </a:pPr>
            <a:r>
              <a:rPr lang="de-DE" dirty="0" smtClean="0"/>
              <a:t>Bonusaufgabe:</a:t>
            </a:r>
          </a:p>
          <a:p>
            <a:pPr marL="0" indent="0">
              <a:buNone/>
            </a:pPr>
            <a:r>
              <a:rPr lang="de-DE" dirty="0" smtClean="0"/>
              <a:t>Entwickle ein passendes Piktogramm dazu</a:t>
            </a:r>
            <a:endParaRPr lang="de-DE" dirty="0"/>
          </a:p>
          <a:p>
            <a:pPr marL="0" indent="0">
              <a:buNone/>
            </a:pPr>
            <a:endParaRPr lang="de-DE" dirty="0"/>
          </a:p>
        </p:txBody>
      </p:sp>
    </p:spTree>
    <p:extLst>
      <p:ext uri="{BB962C8B-B14F-4D97-AF65-F5344CB8AC3E}">
        <p14:creationId xmlns:p14="http://schemas.microsoft.com/office/powerpoint/2010/main" val="103352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normAutofit/>
          </a:bodyPr>
          <a:lstStyle/>
          <a:p>
            <a:pPr algn="ctr"/>
            <a:r>
              <a:rPr lang="de-DE" sz="5400" b="1" u="sng" dirty="0" smtClean="0"/>
              <a:t>Gliederung</a:t>
            </a:r>
            <a:endParaRPr lang="de-DE" sz="5400" b="1" u="sng" dirty="0"/>
          </a:p>
        </p:txBody>
      </p:sp>
      <p:sp>
        <p:nvSpPr>
          <p:cNvPr id="3" name="Inhaltsplatzhalter 2"/>
          <p:cNvSpPr>
            <a:spLocks noGrp="1"/>
          </p:cNvSpPr>
          <p:nvPr>
            <p:ph idx="1"/>
          </p:nvPr>
        </p:nvSpPr>
        <p:spPr>
          <a:xfrm>
            <a:off x="0" y="1325563"/>
            <a:ext cx="12192000" cy="5577839"/>
          </a:xfrm>
        </p:spPr>
        <p:txBody>
          <a:bodyPr>
            <a:normAutofit/>
          </a:bodyPr>
          <a:lstStyle/>
          <a:p>
            <a:r>
              <a:rPr lang="de-DE" sz="3600" dirty="0" smtClean="0"/>
              <a:t>Kurze Einführung</a:t>
            </a:r>
          </a:p>
          <a:p>
            <a:r>
              <a:rPr lang="de-DE" sz="3600" dirty="0" smtClean="0"/>
              <a:t>Kommunikation</a:t>
            </a:r>
          </a:p>
          <a:p>
            <a:r>
              <a:rPr lang="de-DE" sz="3600" dirty="0" smtClean="0"/>
              <a:t>Probleme bei der Kommunikation</a:t>
            </a:r>
          </a:p>
          <a:p>
            <a:r>
              <a:rPr lang="de-DE" sz="3600" dirty="0" smtClean="0"/>
              <a:t>Piktogramme als ein Lösungsbeispiel</a:t>
            </a:r>
          </a:p>
          <a:p>
            <a:r>
              <a:rPr lang="de-DE" sz="3600" dirty="0" smtClean="0"/>
              <a:t>Workshop-zeit anhand eines </a:t>
            </a:r>
            <a:r>
              <a:rPr lang="de-DE" sz="3600" dirty="0" err="1" smtClean="0"/>
              <a:t>Beispieles</a:t>
            </a:r>
            <a:r>
              <a:rPr lang="de-DE" sz="3600" dirty="0" smtClean="0"/>
              <a:t>, dass es zu „lösen“ gilt</a:t>
            </a:r>
          </a:p>
          <a:p>
            <a:r>
              <a:rPr lang="de-DE" sz="3600" dirty="0" smtClean="0"/>
              <a:t>Vergleich der Ergebnisse </a:t>
            </a:r>
          </a:p>
          <a:p>
            <a:r>
              <a:rPr lang="de-DE" sz="3600" dirty="0" smtClean="0"/>
              <a:t>Schlussfolgerung</a:t>
            </a:r>
            <a:endParaRPr lang="de-DE" sz="3600" dirty="0"/>
          </a:p>
        </p:txBody>
      </p:sp>
    </p:spTree>
    <p:extLst>
      <p:ext uri="{BB962C8B-B14F-4D97-AF65-F5344CB8AC3E}">
        <p14:creationId xmlns:p14="http://schemas.microsoft.com/office/powerpoint/2010/main" val="184101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195" y="0"/>
            <a:ext cx="6916190" cy="6860861"/>
          </a:xfrm>
        </p:spPr>
      </p:pic>
    </p:spTree>
    <p:extLst>
      <p:ext uri="{BB962C8B-B14F-4D97-AF65-F5344CB8AC3E}">
        <p14:creationId xmlns:p14="http://schemas.microsoft.com/office/powerpoint/2010/main" val="4221410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4268" y="20669"/>
            <a:ext cx="6723465" cy="6816662"/>
          </a:xfrm>
        </p:spPr>
      </p:pic>
    </p:spTree>
    <p:extLst>
      <p:ext uri="{BB962C8B-B14F-4D97-AF65-F5344CB8AC3E}">
        <p14:creationId xmlns:p14="http://schemas.microsoft.com/office/powerpoint/2010/main" val="4111352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982078697"/>
              </p:ext>
            </p:extLst>
          </p:nvPr>
        </p:nvGraphicFramePr>
        <p:xfrm>
          <a:off x="723900" y="313266"/>
          <a:ext cx="10744201" cy="6231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8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900389776"/>
              </p:ext>
            </p:extLst>
          </p:nvPr>
        </p:nvGraphicFramePr>
        <p:xfrm>
          <a:off x="2624667" y="169333"/>
          <a:ext cx="9567333" cy="641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92" y="1695170"/>
            <a:ext cx="3406775" cy="3366057"/>
          </a:xfrm>
          <a:prstGeom prst="rect">
            <a:avLst/>
          </a:prstGeom>
        </p:spPr>
      </p:pic>
    </p:spTree>
    <p:extLst>
      <p:ext uri="{BB962C8B-B14F-4D97-AF65-F5344CB8AC3E}">
        <p14:creationId xmlns:p14="http://schemas.microsoft.com/office/powerpoint/2010/main" val="16898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01" t="11522" r="1925" b="10097"/>
          <a:stretch/>
        </p:blipFill>
        <p:spPr>
          <a:xfrm>
            <a:off x="1914699" y="176202"/>
            <a:ext cx="8362603" cy="6505596"/>
          </a:xfrm>
        </p:spPr>
      </p:pic>
    </p:spTree>
    <p:extLst>
      <p:ext uri="{BB962C8B-B14F-4D97-AF65-F5344CB8AC3E}">
        <p14:creationId xmlns:p14="http://schemas.microsoft.com/office/powerpoint/2010/main" val="715256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195" y="0"/>
            <a:ext cx="6916190" cy="6860861"/>
          </a:xfrm>
        </p:spPr>
      </p:pic>
    </p:spTree>
    <p:extLst>
      <p:ext uri="{BB962C8B-B14F-4D97-AF65-F5344CB8AC3E}">
        <p14:creationId xmlns:p14="http://schemas.microsoft.com/office/powerpoint/2010/main" val="268450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2667" y="0"/>
            <a:ext cx="9144002" cy="6858000"/>
          </a:xfrm>
        </p:spPr>
      </p:pic>
    </p:spTree>
    <p:extLst>
      <p:ext uri="{BB962C8B-B14F-4D97-AF65-F5344CB8AC3E}">
        <p14:creationId xmlns:p14="http://schemas.microsoft.com/office/powerpoint/2010/main" val="1178071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Breitbild</PresentationFormat>
  <Paragraphs>57</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Calibri Light</vt:lpstr>
      <vt:lpstr>Office</vt:lpstr>
      <vt:lpstr>Informationen besser Transportieren</vt:lpstr>
      <vt:lpstr>Gliederung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Beispielaufgabe:</vt:lpstr>
      <vt:lpstr>PowerPoint-Präsentation</vt:lpstr>
      <vt:lpstr>PowerPoint-Präsentation</vt:lpstr>
      <vt:lpstr>PowerPoint-Präsentation</vt:lpstr>
      <vt:lpstr>PowerPoint-Präsentation</vt:lpstr>
      <vt:lpstr>Beispielaufgabe: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Informationen besser Transportieren</dc:title>
  <dc:creator>Squid52</dc:creator>
  <cp:lastModifiedBy>Squid52</cp:lastModifiedBy>
  <cp:revision>19</cp:revision>
  <dcterms:created xsi:type="dcterms:W3CDTF">2021-11-08T22:39:25Z</dcterms:created>
  <dcterms:modified xsi:type="dcterms:W3CDTF">2021-11-14T10:07:37Z</dcterms:modified>
</cp:coreProperties>
</file>